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091C1-C82C-4346-8793-4641A45AD6D4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B2C76-FF09-4B53-A839-260FB11436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rf-usa.org/images/stories/constitutionday/perfect/Slide9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crf-usa.org/images/stories/constitutionday/perfect/Slide9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crf-usa.org/images/stories/constitutionday/perfect/Slide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crf-usa.org/images/stories/constitutionday/perfect/Slide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crf-usa.org/images/stories/constitutionday/perfect/Slide9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crf-usa.org/images/stories/constitutionday/perfect/Slide9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ttp://crf-usa.org/images/stories/constitutionday/perfect/Slide9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crf-usa.org/images/stories/constitutionday/perfect/Slide9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http://crf-usa.org/images/stories/constitutionday/perfect/Slide9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L Sanders</dc:creator>
  <cp:lastModifiedBy>Thomas Preisse</cp:lastModifiedBy>
  <cp:revision>1</cp:revision>
  <dcterms:created xsi:type="dcterms:W3CDTF">2015-09-13T10:13:06Z</dcterms:created>
  <dcterms:modified xsi:type="dcterms:W3CDTF">2017-10-19T11:13:30Z</dcterms:modified>
</cp:coreProperties>
</file>