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8A9D17-DE4F-4584-A67E-8443329FD99B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697FAB-9643-408D-B279-5698EBD346E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Wilson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858000" cy="533400"/>
          </a:xfrm>
        </p:spPr>
        <p:txBody>
          <a:bodyPr/>
          <a:lstStyle/>
          <a:p>
            <a:r>
              <a:rPr lang="en-US" dirty="0" smtClean="0"/>
              <a:t>Progressive Era</a:t>
            </a:r>
            <a:endParaRPr lang="en-US" dirty="0"/>
          </a:p>
        </p:txBody>
      </p:sp>
      <p:pic>
        <p:nvPicPr>
          <p:cNvPr id="23554" name="Picture 2" descr="President Woodrow Wil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206240" cy="5486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Wilson’s economic and social reforms</a:t>
            </a:r>
          </a:p>
          <a:p>
            <a:endParaRPr lang="en-US" dirty="0" smtClean="0"/>
          </a:p>
          <a:p>
            <a:r>
              <a:rPr lang="en-US" dirty="0" smtClean="0"/>
              <a:t>Evaluate the legacy of the Progressive movement.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Woodrow Wilson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dirty="0" smtClean="0"/>
              <a:t>I. Election of 1912</a:t>
            </a:r>
          </a:p>
          <a:p>
            <a:pPr marL="571500" indent="-571500">
              <a:buNone/>
            </a:pPr>
            <a:r>
              <a:rPr lang="en-US" dirty="0" smtClean="0"/>
              <a:t>  A. Republican Party Divides</a:t>
            </a:r>
          </a:p>
          <a:p>
            <a:pPr marL="571500" indent="-571500">
              <a:buNone/>
            </a:pPr>
            <a:r>
              <a:rPr lang="en-US" dirty="0" smtClean="0"/>
              <a:t>     1. Taft = (R)</a:t>
            </a:r>
          </a:p>
          <a:p>
            <a:pPr marL="571500" indent="-571500">
              <a:buNone/>
            </a:pPr>
            <a:r>
              <a:rPr lang="en-US" dirty="0" smtClean="0"/>
              <a:t>     2. </a:t>
            </a:r>
            <a:r>
              <a:rPr lang="en-US" smtClean="0"/>
              <a:t>Roosevelt </a:t>
            </a:r>
            <a:r>
              <a:rPr lang="en-US" smtClean="0"/>
              <a:t>= </a:t>
            </a:r>
            <a:r>
              <a:rPr lang="en-US" dirty="0" smtClean="0"/>
              <a:t>(P)</a:t>
            </a:r>
          </a:p>
          <a:p>
            <a:pPr marL="571500" indent="-571500">
              <a:buNone/>
            </a:pPr>
            <a:r>
              <a:rPr lang="en-US" dirty="0" smtClean="0"/>
              <a:t>  B. Democratic Party</a:t>
            </a:r>
          </a:p>
          <a:p>
            <a:pPr marL="571500" indent="-571500">
              <a:buNone/>
            </a:pPr>
            <a:r>
              <a:rPr lang="en-US" dirty="0" smtClean="0"/>
              <a:t>     1. Wilson</a:t>
            </a:r>
          </a:p>
          <a:p>
            <a:pPr marL="571500" indent="-571500">
              <a:buNone/>
            </a:pPr>
            <a:r>
              <a:rPr lang="en-US" dirty="0" smtClean="0"/>
              <a:t>        a. Governor of NJ</a:t>
            </a:r>
          </a:p>
          <a:p>
            <a:pPr marL="571500" indent="-571500">
              <a:buNone/>
            </a:pPr>
            <a:r>
              <a:rPr lang="en-US" dirty="0" smtClean="0"/>
              <a:t>  C. Socialist Party</a:t>
            </a:r>
          </a:p>
          <a:p>
            <a:pPr marL="571500" indent="-571500">
              <a:buNone/>
            </a:pPr>
            <a:r>
              <a:rPr lang="en-US" dirty="0" smtClean="0"/>
              <a:t>     1. Eugene V. </a:t>
            </a:r>
            <a:r>
              <a:rPr lang="en-US" dirty="0" err="1" smtClean="0"/>
              <a:t>Debbs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... election got interesting - you should have seen the election of '19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569" y="2133600"/>
            <a:ext cx="5508431" cy="304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 as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II. Wilson as President</a:t>
            </a:r>
          </a:p>
          <a:p>
            <a:pPr>
              <a:buNone/>
            </a:pPr>
            <a:r>
              <a:rPr lang="en-US" dirty="0" smtClean="0"/>
              <a:t>   A. Reforming Tariffs</a:t>
            </a:r>
          </a:p>
          <a:p>
            <a:pPr>
              <a:buNone/>
            </a:pPr>
            <a:r>
              <a:rPr lang="en-US" dirty="0" smtClean="0"/>
              <a:t>     1. Underwood Tariff</a:t>
            </a:r>
          </a:p>
          <a:p>
            <a:pPr>
              <a:buNone/>
            </a:pPr>
            <a:r>
              <a:rPr lang="en-US" dirty="0" smtClean="0"/>
              <a:t>        a. cut tariffs by ½</a:t>
            </a:r>
          </a:p>
          <a:p>
            <a:pPr>
              <a:buNone/>
            </a:pPr>
            <a:r>
              <a:rPr lang="en-US" dirty="0" smtClean="0"/>
              <a:t>        b. income tax</a:t>
            </a:r>
          </a:p>
          <a:p>
            <a:pPr>
              <a:buNone/>
            </a:pPr>
            <a:r>
              <a:rPr lang="en-US" dirty="0" smtClean="0"/>
              <a:t>           -16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>
              <a:buNone/>
            </a:pPr>
            <a:r>
              <a:rPr lang="en-US" dirty="0" smtClean="0"/>
              <a:t>  B. Reforming Banks</a:t>
            </a:r>
          </a:p>
          <a:p>
            <a:pPr>
              <a:buNone/>
            </a:pPr>
            <a:r>
              <a:rPr lang="en-US" dirty="0" smtClean="0"/>
              <a:t>     1. Federal Reserve Act</a:t>
            </a:r>
          </a:p>
          <a:p>
            <a:pPr>
              <a:buNone/>
            </a:pPr>
            <a:r>
              <a:rPr lang="en-US" dirty="0" smtClean="0"/>
              <a:t>        a. Safeguard Economy by:</a:t>
            </a:r>
          </a:p>
          <a:p>
            <a:pPr>
              <a:buNone/>
            </a:pPr>
            <a:r>
              <a:rPr lang="en-US" dirty="0" smtClean="0"/>
              <a:t>        	 -control $ supply</a:t>
            </a:r>
          </a:p>
          <a:p>
            <a:pPr>
              <a:buNone/>
            </a:pPr>
            <a:r>
              <a:rPr lang="en-US" dirty="0" smtClean="0"/>
              <a:t>        	 -set interest rates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8674" name="Picture 2" descr="https://sp.yimg.com/ib/th?id=HN.607996678916475015&amp;pid=15.1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199" y="3733800"/>
            <a:ext cx="4518837" cy="2590800"/>
          </a:xfrm>
          <a:prstGeom prst="rect">
            <a:avLst/>
          </a:prstGeom>
          <a:noFill/>
        </p:spPr>
      </p:pic>
      <p:pic>
        <p:nvPicPr>
          <p:cNvPr id="28676" name="Picture 4" descr="16th amendment 1913 this amendment gave congress the right to impos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838200"/>
            <a:ext cx="2419350" cy="28575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488</TotalTime>
  <Words>130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The Wilson Years</vt:lpstr>
      <vt:lpstr>Objectives</vt:lpstr>
      <vt:lpstr>Woodrow Wilson</vt:lpstr>
      <vt:lpstr>Wilson as President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Wilson Years</dc:title>
  <dc:creator>Jennifer L Sanders</dc:creator>
  <cp:lastModifiedBy>Thomas Preisse</cp:lastModifiedBy>
  <cp:revision>2</cp:revision>
  <dcterms:created xsi:type="dcterms:W3CDTF">2014-12-16T23:46:47Z</dcterms:created>
  <dcterms:modified xsi:type="dcterms:W3CDTF">2014-12-17T18:11:16Z</dcterms:modified>
</cp:coreProperties>
</file>