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905FF-37A7-458C-A992-332C2D4B25F7}" type="datetimeFigureOut">
              <a:rPr lang="en-US" smtClean="0"/>
              <a:pPr/>
              <a:t>5/13/2013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0E128-6D06-459B-A885-A7E1D0EDB18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905FF-37A7-458C-A992-332C2D4B25F7}" type="datetimeFigureOut">
              <a:rPr lang="en-US" smtClean="0"/>
              <a:pPr/>
              <a:t>5/13/2013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0E128-6D06-459B-A885-A7E1D0EDB1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905FF-37A7-458C-A992-332C2D4B25F7}" type="datetimeFigureOut">
              <a:rPr lang="en-US" smtClean="0"/>
              <a:pPr/>
              <a:t>5/13/2013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0E128-6D06-459B-A885-A7E1D0EDB1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905FF-37A7-458C-A992-332C2D4B25F7}" type="datetimeFigureOut">
              <a:rPr lang="en-US" smtClean="0"/>
              <a:pPr/>
              <a:t>5/13/2013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0E128-6D06-459B-A885-A7E1D0EDB1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905FF-37A7-458C-A992-332C2D4B25F7}" type="datetimeFigureOut">
              <a:rPr lang="en-US" smtClean="0"/>
              <a:pPr/>
              <a:t>5/13/2013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E5C0E128-6D06-459B-A885-A7E1D0EDB1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905FF-37A7-458C-A992-332C2D4B25F7}" type="datetimeFigureOut">
              <a:rPr lang="en-US" smtClean="0"/>
              <a:pPr/>
              <a:t>5/13/2013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0E128-6D06-459B-A885-A7E1D0EDB1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905FF-37A7-458C-A992-332C2D4B25F7}" type="datetimeFigureOut">
              <a:rPr lang="en-US" smtClean="0"/>
              <a:pPr/>
              <a:t>5/13/2013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0E128-6D06-459B-A885-A7E1D0EDB1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905FF-37A7-458C-A992-332C2D4B25F7}" type="datetimeFigureOut">
              <a:rPr lang="en-US" smtClean="0"/>
              <a:pPr/>
              <a:t>5/13/2013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0E128-6D06-459B-A885-A7E1D0EDB1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905FF-37A7-458C-A992-332C2D4B25F7}" type="datetimeFigureOut">
              <a:rPr lang="en-US" smtClean="0"/>
              <a:pPr/>
              <a:t>5/13/2013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0E128-6D06-459B-A885-A7E1D0EDB1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905FF-37A7-458C-A992-332C2D4B25F7}" type="datetimeFigureOut">
              <a:rPr lang="en-US" smtClean="0"/>
              <a:pPr/>
              <a:t>5/13/2013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0E128-6D06-459B-A885-A7E1D0EDB1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905FF-37A7-458C-A992-332C2D4B25F7}" type="datetimeFigureOut">
              <a:rPr lang="en-US" smtClean="0"/>
              <a:pPr/>
              <a:t>5/13/2013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0E128-6D06-459B-A885-A7E1D0EDB1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65905FF-37A7-458C-A992-332C2D4B25F7}" type="datetimeFigureOut">
              <a:rPr lang="en-US" smtClean="0"/>
              <a:pPr/>
              <a:t>5/13/2013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5C0E128-6D06-459B-A885-A7E1D0EDB18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images.search.yahoo.com/images/view;_ylt=A0PDoV4W0IxRiBsAsm6JzbkF;_ylu=X3oDMTBlMTQ4cGxyBHNlYwNzcgRzbGsDaW1n?back=http://images.search.yahoo.com/search/images?p=George+H+Bush&amp;n=30&amp;ei=utf-8&amp;y=Search&amp;fr=yfp-t-900-s&amp;tab=organic&amp;ri=128&amp;w=1439&amp;h=1809&amp;imgurl=www.esacademic.com/pictures/eswiki/71/George_H._W._Bush%2C_President_of_the_United_States%2C_official_portrait.jpg&amp;rurl=http://www.esacademic.com/dic.nsf/eswiki/524688&amp;size=1.7MB&amp;name=%3cb%3eGeorge+H%3c/b%3e.+W.+%3cb%3eBush+%3c/b%3ecomo+vicepresidente+de+los+Estados+Unidos+.&amp;p=George+H+Bush&amp;oid=a5819dc767f2cf421fe52d843bb1f5eb&amp;fr2=&amp;fr=yfp-t-900-s&amp;tt=%3cb%3eGeorge+H%3c/b%3e.+W.+%3cb%3eBush+%3c/b%3ecomo+vicepresidente+de+los+Estados+Unidos+.&amp;b=121&amp;ni=144&amp;no=128&amp;ts=&amp;tab=organic&amp;sigr=11f9i4jle&amp;sigb=13luc2efb&amp;sigi=13i8ucap4&amp;.crumb=ryix7v7Na.2&amp;fr=yfp-t-900-s" TargetMode="Externa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0"/>
            <a:ext cx="8229600" cy="1828800"/>
          </a:xfrm>
        </p:spPr>
        <p:txBody>
          <a:bodyPr/>
          <a:lstStyle/>
          <a:p>
            <a:r>
              <a:rPr lang="en-US" dirty="0" smtClean="0"/>
              <a:t>The End of the Cold War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715000"/>
            <a:ext cx="6400800" cy="1752600"/>
          </a:xfrm>
        </p:spPr>
        <p:txBody>
          <a:bodyPr/>
          <a:lstStyle/>
          <a:p>
            <a:r>
              <a:rPr lang="en-US" dirty="0" smtClean="0"/>
              <a:t>Ch. 28.4</a:t>
            </a:r>
            <a:endParaRPr lang="en-US" dirty="0"/>
          </a:p>
        </p:txBody>
      </p:sp>
      <p:pic>
        <p:nvPicPr>
          <p:cNvPr id="23554" name="Picture 2" descr="http://www.ncccusa.org/gifs/BerlinWallFall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1828800"/>
            <a:ext cx="5105400" cy="382905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Identify the events that brought an end to the Cold War</a:t>
            </a:r>
          </a:p>
          <a:p>
            <a:endParaRPr lang="en-US" dirty="0" smtClean="0"/>
          </a:p>
          <a:p>
            <a:r>
              <a:rPr lang="en-US" dirty="0" smtClean="0"/>
              <a:t>Explain the domestic challenges facing the Bush administration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George Bush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5562600" cy="5257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I. George Bush</a:t>
            </a:r>
          </a:p>
          <a:p>
            <a:pPr>
              <a:buNone/>
            </a:pPr>
            <a:r>
              <a:rPr lang="en-US" dirty="0" smtClean="0"/>
              <a:t>    A. Background:</a:t>
            </a:r>
          </a:p>
          <a:p>
            <a:pPr>
              <a:buNone/>
            </a:pPr>
            <a:r>
              <a:rPr lang="en-US" dirty="0" smtClean="0"/>
              <a:t>        -WWII Veteran</a:t>
            </a:r>
          </a:p>
          <a:p>
            <a:pPr>
              <a:buNone/>
            </a:pPr>
            <a:r>
              <a:rPr lang="en-US" dirty="0" smtClean="0"/>
              <a:t>        -CIA Director</a:t>
            </a:r>
          </a:p>
          <a:p>
            <a:pPr>
              <a:buNone/>
            </a:pPr>
            <a:r>
              <a:rPr lang="en-US" dirty="0" smtClean="0"/>
              <a:t>        -Diplomat to China</a:t>
            </a:r>
          </a:p>
          <a:p>
            <a:pPr>
              <a:buNone/>
            </a:pPr>
            <a:r>
              <a:rPr lang="en-US" dirty="0" smtClean="0"/>
              <a:t>        -Reagan’s VP</a:t>
            </a:r>
          </a:p>
          <a:p>
            <a:pPr>
              <a:buNone/>
            </a:pPr>
            <a:r>
              <a:rPr lang="en-US" dirty="0" smtClean="0"/>
              <a:t> II. The Cold War Ends</a:t>
            </a:r>
          </a:p>
          <a:p>
            <a:pPr>
              <a:buNone/>
            </a:pPr>
            <a:r>
              <a:rPr lang="en-US" dirty="0" smtClean="0"/>
              <a:t>    A. Gorbachev’s reforms</a:t>
            </a:r>
          </a:p>
          <a:p>
            <a:pPr>
              <a:buNone/>
            </a:pPr>
            <a:r>
              <a:rPr lang="en-US" dirty="0" smtClean="0"/>
              <a:t>		1. perestroika ”restructuring”</a:t>
            </a:r>
          </a:p>
          <a:p>
            <a:pPr>
              <a:buNone/>
            </a:pPr>
            <a:r>
              <a:rPr lang="en-US" dirty="0" smtClean="0"/>
              <a:t>		2. glasnost “openness”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248400" y="1600200"/>
            <a:ext cx="2438400" cy="4525963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26626" name="Picture 2" descr="http://ts2.mm.bing.net/th?id=H.5057805976208309&amp;pid=15.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48400" y="1905000"/>
            <a:ext cx="2714625" cy="3429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Revolution in E. Europe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2133600" cy="4525963"/>
          </a:xfrm>
        </p:spPr>
        <p:txBody>
          <a:bodyPr>
            <a:normAutofit lnSpcReduction="10000"/>
          </a:bodyPr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71800" y="1600200"/>
            <a:ext cx="6172200" cy="50292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	B. Revolution in E. Europe</a:t>
            </a:r>
          </a:p>
          <a:p>
            <a:pPr>
              <a:buNone/>
            </a:pPr>
            <a:r>
              <a:rPr lang="en-US" dirty="0" smtClean="0"/>
              <a:t>	    1. Fall of Communist regimes</a:t>
            </a:r>
          </a:p>
          <a:p>
            <a:pPr>
              <a:buNone/>
            </a:pPr>
            <a:r>
              <a:rPr lang="en-US" dirty="0" smtClean="0"/>
              <a:t>            -Poland, Hungary, 	 	 	    Czechoslovakia, Romania, 	 	    Bulgaria</a:t>
            </a:r>
          </a:p>
          <a:p>
            <a:pPr>
              <a:buNone/>
            </a:pPr>
            <a:r>
              <a:rPr lang="en-US" dirty="0" smtClean="0"/>
              <a:t>         2. Berlin Wall Falls</a:t>
            </a:r>
          </a:p>
          <a:p>
            <a:pPr>
              <a:buNone/>
            </a:pPr>
            <a:r>
              <a:rPr lang="en-US" dirty="0" smtClean="0"/>
              <a:t>            a. Nov. 9</a:t>
            </a:r>
            <a:r>
              <a:rPr lang="en-US" baseline="30000" dirty="0" smtClean="0"/>
              <a:t>th</a:t>
            </a:r>
            <a:r>
              <a:rPr lang="en-US" dirty="0" smtClean="0"/>
              <a:t>, 1989</a:t>
            </a:r>
          </a:p>
          <a:p>
            <a:pPr>
              <a:buNone/>
            </a:pPr>
            <a:r>
              <a:rPr lang="en-US" dirty="0" smtClean="0"/>
              <a:t>     C. Soviet Union Collapses</a:t>
            </a:r>
          </a:p>
          <a:p>
            <a:pPr>
              <a:buNone/>
            </a:pPr>
            <a:r>
              <a:rPr lang="en-US" dirty="0" smtClean="0"/>
              <a:t>         1. Coup on Gorbachev (1991)</a:t>
            </a:r>
          </a:p>
          <a:p>
            <a:pPr>
              <a:buNone/>
            </a:pPr>
            <a:r>
              <a:rPr lang="en-US" dirty="0" smtClean="0"/>
              <a:t>             a. Boris Yeltsin </a:t>
            </a:r>
          </a:p>
          <a:p>
            <a:pPr>
              <a:buNone/>
            </a:pPr>
            <a:r>
              <a:rPr lang="en-US" dirty="0" smtClean="0"/>
              <a:t>                -outlaws Communist party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28674" name="Picture 2" descr="http://ts3.mm.bing.net/th?id=H.4822622191813162&amp;pid=15.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600200"/>
            <a:ext cx="2707640" cy="3962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World Order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6781800" cy="45259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IV. New World Order</a:t>
            </a:r>
          </a:p>
          <a:p>
            <a:pPr>
              <a:buNone/>
            </a:pPr>
            <a:r>
              <a:rPr lang="en-US" dirty="0" smtClean="0"/>
              <a:t>     A. Tiananmen Square</a:t>
            </a:r>
          </a:p>
          <a:p>
            <a:pPr>
              <a:buNone/>
            </a:pPr>
            <a:r>
              <a:rPr lang="en-US" dirty="0" smtClean="0"/>
              <a:t>         1. Chinese Students Protest</a:t>
            </a:r>
          </a:p>
          <a:p>
            <a:pPr>
              <a:buNone/>
            </a:pPr>
            <a:r>
              <a:rPr lang="en-US" dirty="0" smtClean="0"/>
              <a:t>            a. met with military opposition</a:t>
            </a:r>
          </a:p>
          <a:p>
            <a:pPr>
              <a:buNone/>
            </a:pPr>
            <a:r>
              <a:rPr lang="en-US" dirty="0" smtClean="0"/>
              <a:t>     B. Panama</a:t>
            </a:r>
          </a:p>
          <a:p>
            <a:pPr>
              <a:buNone/>
            </a:pPr>
            <a:r>
              <a:rPr lang="en-US" dirty="0" smtClean="0"/>
              <a:t>         1. General Manuel Noriega</a:t>
            </a:r>
          </a:p>
          <a:p>
            <a:pPr>
              <a:buNone/>
            </a:pPr>
            <a:r>
              <a:rPr lang="en-US" dirty="0" smtClean="0"/>
              <a:t>             -supported drug trafficking</a:t>
            </a:r>
          </a:p>
          <a:p>
            <a:pPr>
              <a:buNone/>
            </a:pPr>
            <a:r>
              <a:rPr lang="en-US" dirty="0" smtClean="0"/>
              <a:t>                *U.S. aids overthrow &amp; elections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91400" y="1600200"/>
            <a:ext cx="1295400" cy="4525963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29698" name="Picture 2" descr="http://ts3.mm.bing.net/th?id=H.4996869021894010&amp;pid=15.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03390" y="1600200"/>
            <a:ext cx="2340610" cy="3619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Persian Gulf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6934200" cy="45259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   C. Persian Gulf War</a:t>
            </a:r>
          </a:p>
          <a:p>
            <a:pPr>
              <a:buNone/>
            </a:pPr>
            <a:r>
              <a:rPr lang="en-US" dirty="0" smtClean="0"/>
              <a:t>        1. Saddam Hussein</a:t>
            </a:r>
          </a:p>
          <a:p>
            <a:pPr>
              <a:buNone/>
            </a:pPr>
            <a:r>
              <a:rPr lang="en-US" dirty="0" smtClean="0"/>
              <a:t>           a. Invades Kuwait</a:t>
            </a:r>
          </a:p>
          <a:p>
            <a:pPr>
              <a:buNone/>
            </a:pPr>
            <a:r>
              <a:rPr lang="en-US" dirty="0" smtClean="0"/>
              <a:t>              </a:t>
            </a:r>
            <a:r>
              <a:rPr lang="en-US" dirty="0" err="1" smtClean="0"/>
              <a:t>i</a:t>
            </a:r>
            <a:r>
              <a:rPr lang="en-US" dirty="0" smtClean="0"/>
              <a:t>. Bush organizes UN force</a:t>
            </a:r>
          </a:p>
          <a:p>
            <a:pPr>
              <a:buNone/>
            </a:pPr>
            <a:r>
              <a:rPr lang="en-US" dirty="0" smtClean="0"/>
              <a:t>                 -attacks on Jan. 16, 1991</a:t>
            </a:r>
          </a:p>
          <a:p>
            <a:pPr>
              <a:buNone/>
            </a:pPr>
            <a:r>
              <a:rPr lang="en-US" dirty="0" smtClean="0"/>
              <a:t>                   *Operation Desert Storm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43800" y="1600200"/>
            <a:ext cx="1143000" cy="4525963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1026" name="Picture 2" descr="http://1.bp.blogspot.com/_9UxHwUfG2qQ/TGf9UHEv7WI/AAAAAAAAAX8/h0HaSthON4M/s1600/saddam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9800" y="1295400"/>
            <a:ext cx="3124200" cy="41122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Domestic 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1447800" cy="45259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67000" y="1600200"/>
            <a:ext cx="6019800" cy="45259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V. Domestic Challenges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   A. Slowing Economy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       1. downsizing</a:t>
            </a:r>
          </a:p>
          <a:p>
            <a:pPr>
              <a:buNone/>
            </a:pPr>
            <a:r>
              <a:rPr lang="en-US" dirty="0" smtClean="0"/>
              <a:t>    B. Extending Rights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 	   1. Americans with Disabilities Act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19458" name="Picture 2" descr="http://ts3.mm.bing.net/th?id=H.4714182898025398&amp;pid=15.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981200"/>
            <a:ext cx="2857500" cy="18859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48</TotalTime>
  <Words>184</Words>
  <Application>Microsoft Office PowerPoint</Application>
  <PresentationFormat>On-screen Show (4:3)</PresentationFormat>
  <Paragraphs>49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Apex</vt:lpstr>
      <vt:lpstr>The End of the Cold War</vt:lpstr>
      <vt:lpstr>Objectives</vt:lpstr>
      <vt:lpstr>George Bush</vt:lpstr>
      <vt:lpstr>Revolution in E. Europe</vt:lpstr>
      <vt:lpstr>New World Order</vt:lpstr>
      <vt:lpstr>The Persian Gulf</vt:lpstr>
      <vt:lpstr>Domestic Challenges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End of the Cold War</dc:title>
  <dc:creator>Jennifer L Sanders</dc:creator>
  <cp:lastModifiedBy>Jennifer L Sanders</cp:lastModifiedBy>
  <cp:revision>2</cp:revision>
  <dcterms:created xsi:type="dcterms:W3CDTF">2013-05-10T10:41:34Z</dcterms:created>
  <dcterms:modified xsi:type="dcterms:W3CDTF">2013-05-13T10:55:24Z</dcterms:modified>
</cp:coreProperties>
</file>