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61" r:id="rId5"/>
    <p:sldId id="262" r:id="rId6"/>
    <p:sldId id="258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3B74782-B2D1-41E6-8A2B-2BEDCC9796AA}" type="datetimeFigureOut">
              <a:rPr lang="en-US" smtClean="0"/>
              <a:pPr/>
              <a:t>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2C9000DF-23C0-4C3C-8BF8-F90492A760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sf"/><Relationship Id="rId1" Type="http://schemas.microsoft.com/office/2007/relationships/media" Target="../media/media3.as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8458200" cy="1470025"/>
          </a:xfrm>
        </p:spPr>
        <p:txBody>
          <a:bodyPr/>
          <a:lstStyle/>
          <a:p>
            <a:r>
              <a:rPr lang="en-US" dirty="0" smtClean="0"/>
              <a:t>Second New Deal</a:t>
            </a:r>
            <a:br>
              <a:rPr lang="en-US" dirty="0" smtClean="0"/>
            </a:br>
            <a:r>
              <a:rPr lang="en-US" dirty="0" smtClean="0"/>
              <a:t> &amp; Coalition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 descr="http://www.xtimeline.com/__UserPic_Large/3785/ELT20071222005150865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803" y="990600"/>
            <a:ext cx="4645197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 smtClean="0"/>
              <a:t>Second New Deal</a:t>
            </a:r>
            <a:endParaRPr lang="en-US" dirty="0"/>
          </a:p>
        </p:txBody>
      </p:sp>
      <p:pic>
        <p:nvPicPr>
          <p:cNvPr id="4" name="The_Second_New_Deal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675" y="1295400"/>
            <a:ext cx="7742238" cy="5278438"/>
          </a:xfrm>
        </p:spPr>
      </p:pic>
    </p:spTree>
    <p:extLst>
      <p:ext uri="{BB962C8B-B14F-4D97-AF65-F5344CB8AC3E}">
        <p14:creationId xmlns:p14="http://schemas.microsoft.com/office/powerpoint/2010/main" val="419116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Second New Deal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47800"/>
            <a:ext cx="4495800" cy="5327587"/>
          </a:xfrm>
        </p:spPr>
        <p:txBody>
          <a:bodyPr/>
          <a:lstStyle/>
          <a:p>
            <a:pPr marL="681228" indent="-571500">
              <a:buAutoNum type="romanUcPeriod"/>
            </a:pPr>
            <a:r>
              <a:rPr lang="en-US" dirty="0" smtClean="0"/>
              <a:t>Second New Deal</a:t>
            </a:r>
          </a:p>
          <a:p>
            <a:pPr marL="681228" indent="-571500">
              <a:buNone/>
            </a:pPr>
            <a:r>
              <a:rPr lang="en-US" dirty="0" smtClean="0"/>
              <a:t>	A. Criticism</a:t>
            </a:r>
          </a:p>
          <a:p>
            <a:pPr marL="681228" indent="-571500">
              <a:buNone/>
            </a:pPr>
            <a:r>
              <a:rPr lang="en-US" dirty="0" smtClean="0"/>
              <a:t>		1. American Liberty League</a:t>
            </a:r>
          </a:p>
          <a:p>
            <a:pPr marL="681228" indent="-571500">
              <a:buNone/>
            </a:pPr>
            <a:r>
              <a:rPr lang="en-US" dirty="0" smtClean="0"/>
              <a:t>		2. Huey Long</a:t>
            </a:r>
          </a:p>
          <a:p>
            <a:pPr marL="681228" indent="-571500">
              <a:buNone/>
            </a:pPr>
            <a:r>
              <a:rPr lang="en-US" dirty="0" smtClean="0"/>
              <a:t>		3. Father Coughlin</a:t>
            </a:r>
          </a:p>
          <a:p>
            <a:pPr marL="681228" indent="-571500">
              <a:buNone/>
            </a:pPr>
            <a:r>
              <a:rPr lang="en-US" dirty="0" smtClean="0"/>
              <a:t>	    4. Townsend Plan</a:t>
            </a:r>
          </a:p>
          <a:p>
            <a:pPr marL="681228" indent="-571500">
              <a:buNone/>
            </a:pPr>
            <a:r>
              <a:rPr lang="en-US" dirty="0" smtClean="0"/>
              <a:t>	B. Programs</a:t>
            </a:r>
          </a:p>
          <a:p>
            <a:pPr marL="681228" indent="-571500">
              <a:buNone/>
            </a:pPr>
            <a:r>
              <a:rPr lang="en-US" dirty="0" smtClean="0"/>
              <a:t>		1. WPA</a:t>
            </a:r>
          </a:p>
          <a:p>
            <a:pPr marL="681228" indent="-571500">
              <a:buNone/>
            </a:pPr>
            <a:r>
              <a:rPr lang="en-US" dirty="0" smtClean="0"/>
              <a:t>		      *Congress resentment</a:t>
            </a:r>
          </a:p>
          <a:p>
            <a:pPr marL="681228" indent="-571500">
              <a:buNone/>
            </a:pPr>
            <a:r>
              <a:rPr lang="en-US" dirty="0" smtClean="0"/>
              <a:t>	C. Rise of Industrial Unions</a:t>
            </a:r>
          </a:p>
          <a:p>
            <a:pPr marL="681228" indent="-571500">
              <a:buNone/>
            </a:pPr>
            <a:r>
              <a:rPr lang="en-US" dirty="0" smtClean="0"/>
              <a:t>		1. NLRB</a:t>
            </a:r>
          </a:p>
          <a:p>
            <a:pPr marL="681228" indent="-571500">
              <a:buNone/>
            </a:pPr>
            <a:r>
              <a:rPr lang="en-US" dirty="0" smtClean="0"/>
              <a:t>		2. CIO</a:t>
            </a:r>
          </a:p>
          <a:p>
            <a:pPr marL="681228" indent="-571500">
              <a:buNone/>
            </a:pPr>
            <a:r>
              <a:rPr lang="en-US" dirty="0" smtClean="0"/>
              <a:t>		        </a:t>
            </a:r>
            <a:r>
              <a:rPr lang="en-US" dirty="0" smtClean="0">
                <a:solidFill>
                  <a:srgbClr val="002060"/>
                </a:solidFill>
              </a:rPr>
              <a:t>sit-down strikes</a:t>
            </a:r>
          </a:p>
          <a:p>
            <a:pPr marL="681228" indent="-571500">
              <a:buNone/>
            </a:pPr>
            <a:r>
              <a:rPr lang="en-US" dirty="0" smtClean="0">
                <a:solidFill>
                  <a:srgbClr val="002060"/>
                </a:solidFill>
              </a:rPr>
              <a:t>	</a:t>
            </a:r>
            <a:r>
              <a:rPr lang="en-US" dirty="0" smtClean="0"/>
              <a:t>D. Social Security Act</a:t>
            </a:r>
            <a:endParaRPr lang="en-US" dirty="0"/>
          </a:p>
        </p:txBody>
      </p:sp>
      <p:pic>
        <p:nvPicPr>
          <p:cNvPr id="5" name="Content Placeholder 4" descr="Untitled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14800" y="1676401"/>
            <a:ext cx="5029200" cy="415192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 smtClean="0"/>
              <a:t>Eleanor Roosevelt</a:t>
            </a:r>
            <a:endParaRPr lang="en-US" dirty="0"/>
          </a:p>
        </p:txBody>
      </p:sp>
      <p:pic>
        <p:nvPicPr>
          <p:cNvPr id="7" name="Eleanor_Roosevelt_Transforms_Role_of_First_Lady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700" y="1447800"/>
            <a:ext cx="6834188" cy="5126038"/>
          </a:xfrm>
        </p:spPr>
      </p:pic>
    </p:spTree>
    <p:extLst>
      <p:ext uri="{BB962C8B-B14F-4D97-AF65-F5344CB8AC3E}">
        <p14:creationId xmlns:p14="http://schemas.microsoft.com/office/powerpoint/2010/main" val="29774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dirty="0" smtClean="0"/>
              <a:t>Escaping the Dust Bowl</a:t>
            </a:r>
            <a:endParaRPr lang="en-US" dirty="0"/>
          </a:p>
        </p:txBody>
      </p:sp>
      <p:pic>
        <p:nvPicPr>
          <p:cNvPr id="4" name="Migration_from_the_Dust_Bowl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99" y="1514468"/>
            <a:ext cx="6819365" cy="5114932"/>
          </a:xfrm>
        </p:spPr>
      </p:pic>
    </p:spTree>
    <p:extLst>
      <p:ext uri="{BB962C8B-B14F-4D97-AF65-F5344CB8AC3E}">
        <p14:creationId xmlns:p14="http://schemas.microsoft.com/office/powerpoint/2010/main" val="5218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dirty="0" smtClean="0"/>
              <a:t>New Deal Coalition</a:t>
            </a:r>
            <a:endParaRPr lang="en-US" dirty="0"/>
          </a:p>
        </p:txBody>
      </p:sp>
      <p:pic>
        <p:nvPicPr>
          <p:cNvPr id="5" name="Content Placeholder 4" descr="Untitled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76600"/>
            <a:ext cx="3810000" cy="24383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0" y="1524000"/>
            <a:ext cx="5943600" cy="5334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II. New Deal Coalition</a:t>
            </a:r>
          </a:p>
          <a:p>
            <a:pPr>
              <a:buNone/>
            </a:pPr>
            <a:r>
              <a:rPr lang="en-US" dirty="0" smtClean="0"/>
              <a:t>	A. Roosevelt’s Second Term</a:t>
            </a:r>
          </a:p>
          <a:p>
            <a:pPr>
              <a:buNone/>
            </a:pPr>
            <a:r>
              <a:rPr lang="en-US" dirty="0" smtClean="0"/>
              <a:t>		1. Court-Packing Plan</a:t>
            </a:r>
          </a:p>
          <a:p>
            <a:pPr>
              <a:buNone/>
            </a:pPr>
            <a:r>
              <a:rPr lang="en-US" dirty="0" smtClean="0"/>
              <a:t>			a. “9 old men” – FDR</a:t>
            </a:r>
          </a:p>
          <a:p>
            <a:pPr>
              <a:buNone/>
            </a:pPr>
            <a:r>
              <a:rPr lang="en-US" dirty="0" smtClean="0"/>
              <a:t>				*      number of Justices</a:t>
            </a:r>
          </a:p>
          <a:p>
            <a:pPr>
              <a:buNone/>
            </a:pPr>
            <a:r>
              <a:rPr lang="en-US" dirty="0" smtClean="0"/>
              <a:t>	B. Roosevelt Recession</a:t>
            </a:r>
          </a:p>
          <a:p>
            <a:pPr>
              <a:buNone/>
            </a:pPr>
            <a:r>
              <a:rPr lang="en-US" dirty="0" smtClean="0"/>
              <a:t>		1. Balance the Budget (1937)</a:t>
            </a:r>
          </a:p>
          <a:p>
            <a:pPr>
              <a:buNone/>
            </a:pPr>
            <a:r>
              <a:rPr lang="en-US" dirty="0" smtClean="0"/>
              <a:t>			a. $2billion for Soc. Security</a:t>
            </a:r>
          </a:p>
          <a:p>
            <a:pPr>
              <a:buNone/>
            </a:pPr>
            <a:r>
              <a:rPr lang="en-US" dirty="0" smtClean="0"/>
              <a:t>			b. Keynesianism</a:t>
            </a:r>
          </a:p>
          <a:p>
            <a:pPr>
              <a:buNone/>
            </a:pPr>
            <a:r>
              <a:rPr lang="en-US" dirty="0" smtClean="0"/>
              <a:t>				- </a:t>
            </a:r>
            <a:r>
              <a:rPr lang="en-US" dirty="0" smtClean="0">
                <a:solidFill>
                  <a:srgbClr val="002060"/>
                </a:solidFill>
              </a:rPr>
              <a:t>deficit spending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C. Last New Deal Reforms</a:t>
            </a:r>
          </a:p>
          <a:p>
            <a:pPr>
              <a:buNone/>
            </a:pPr>
            <a:r>
              <a:rPr lang="en-US" dirty="0" smtClean="0"/>
              <a:t>		1. Nat’l Housing Act</a:t>
            </a:r>
          </a:p>
          <a:p>
            <a:pPr>
              <a:buNone/>
            </a:pPr>
            <a:r>
              <a:rPr lang="en-US" dirty="0" smtClean="0"/>
              <a:t>		2. Farm Security Administration	</a:t>
            </a:r>
          </a:p>
          <a:p>
            <a:pPr>
              <a:buNone/>
            </a:pPr>
            <a:r>
              <a:rPr lang="en-US" dirty="0" smtClean="0"/>
              <a:t>		3. Fair Labor Standards Act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Up Arrow 5"/>
          <p:cNvSpPr/>
          <p:nvPr/>
        </p:nvSpPr>
        <p:spPr>
          <a:xfrm>
            <a:off x="5791200" y="2895600"/>
            <a:ext cx="1524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/>
          <a:lstStyle/>
          <a:p>
            <a:r>
              <a:rPr lang="en-US" dirty="0" smtClean="0"/>
              <a:t>Legacy of the New Deal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8305800" cy="502278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D. Legacy of the New Deal</a:t>
            </a:r>
          </a:p>
          <a:p>
            <a:pPr>
              <a:buNone/>
            </a:pPr>
            <a:r>
              <a:rPr lang="en-US" dirty="0" smtClean="0"/>
              <a:t>	1. Broker State</a:t>
            </a:r>
          </a:p>
          <a:p>
            <a:pPr>
              <a:buNone/>
            </a:pPr>
            <a:r>
              <a:rPr lang="en-US" dirty="0" smtClean="0"/>
              <a:t>		a. increase of federal power in economy</a:t>
            </a:r>
          </a:p>
          <a:p>
            <a:pPr>
              <a:buNone/>
            </a:pPr>
            <a:r>
              <a:rPr lang="en-US" dirty="0" smtClean="0"/>
              <a:t>			-settle disputes through arbitration</a:t>
            </a:r>
          </a:p>
          <a:p>
            <a:pPr>
              <a:buNone/>
            </a:pPr>
            <a:r>
              <a:rPr lang="en-US" dirty="0" smtClean="0"/>
              <a:t>	2. Governments New Role</a:t>
            </a:r>
          </a:p>
          <a:p>
            <a:pPr>
              <a:buNone/>
            </a:pPr>
            <a:r>
              <a:rPr lang="en-US" dirty="0" smtClean="0"/>
              <a:t>		a. Gov. = Safety Net for Society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Homework = Crash Course “New Deal” Video and 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2249424"/>
            <a:ext cx="1295400" cy="45259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2813</TotalTime>
  <Words>38</Words>
  <Application>Microsoft Office PowerPoint</Application>
  <PresentationFormat>On-screen Show (4:3)</PresentationFormat>
  <Paragraphs>45</Paragraphs>
  <Slides>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Urban</vt:lpstr>
      <vt:lpstr>Second New Deal  &amp; Coalition</vt:lpstr>
      <vt:lpstr>Second New Deal</vt:lpstr>
      <vt:lpstr>Second New Deal</vt:lpstr>
      <vt:lpstr>Eleanor Roosevelt</vt:lpstr>
      <vt:lpstr>Escaping the Dust Bowl</vt:lpstr>
      <vt:lpstr>New Deal Coalition</vt:lpstr>
      <vt:lpstr>Legacy of the New Deal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 New Deal  &amp; Coalition</dc:title>
  <dc:creator>Jennifer L Sanders</dc:creator>
  <cp:lastModifiedBy>Thomas Preisse</cp:lastModifiedBy>
  <cp:revision>15</cp:revision>
  <dcterms:created xsi:type="dcterms:W3CDTF">2012-02-14T01:49:57Z</dcterms:created>
  <dcterms:modified xsi:type="dcterms:W3CDTF">2015-02-18T15:28:53Z</dcterms:modified>
</cp:coreProperties>
</file>