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B22BD4-94C8-4276-824F-78F44073099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D9F83C-5B8B-45FE-A00C-DD673B224F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-145329" y="-242519"/>
            <a:ext cx="5648623" cy="1204306"/>
          </a:xfrm>
        </p:spPr>
        <p:txBody>
          <a:bodyPr/>
          <a:lstStyle/>
          <a:p>
            <a:r>
              <a:rPr lang="en-US" dirty="0" smtClean="0"/>
              <a:t>Railroads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00046" y="419060"/>
            <a:ext cx="6511131" cy="3292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356" y="1600200"/>
            <a:ext cx="668364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65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Discuss ways in which the railroads spurred industrial growth</a:t>
            </a:r>
          </a:p>
          <a:p>
            <a:endParaRPr lang="en-US" sz="2800" dirty="0"/>
          </a:p>
          <a:p>
            <a:r>
              <a:rPr lang="en-US" sz="2800" dirty="0" smtClean="0"/>
              <a:t>Analyze how the railroads were financed and how they grew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865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6492240" cy="3712464"/>
          </a:xfrm>
        </p:spPr>
        <p:txBody>
          <a:bodyPr>
            <a:normAutofit fontScale="92500"/>
          </a:bodyPr>
          <a:lstStyle/>
          <a:p>
            <a:pPr marL="0" indent="0"/>
            <a:r>
              <a:rPr lang="en-US" dirty="0" smtClean="0"/>
              <a:t>I. Linking the Nation</a:t>
            </a:r>
          </a:p>
          <a:p>
            <a:pPr marL="0" indent="0"/>
            <a:r>
              <a:rPr lang="en-US" dirty="0" smtClean="0"/>
              <a:t>  A. Pacific Railway Act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 1. Transcontinental Railroad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    a. Union Pacific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. Omaha, Nebraska         land grants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    b. Central Pacific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. Sacramento, California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81800" y="1219200"/>
            <a:ext cx="3200400" cy="3712464"/>
          </a:xfrm>
        </p:spPr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Transcontinental Railroad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4419600" y="2819400"/>
            <a:ext cx="8382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1122574"/>
            <a:ext cx="3753047" cy="20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721" y="3733800"/>
            <a:ext cx="367598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60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-152400" y="1371600"/>
            <a:ext cx="3200400" cy="3712464"/>
          </a:xfrm>
        </p:spPr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124200" y="1097280"/>
            <a:ext cx="5867400" cy="52273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II. Linking Lines</a:t>
            </a:r>
          </a:p>
          <a:p>
            <a:r>
              <a:rPr lang="en-US" dirty="0"/>
              <a:t> </a:t>
            </a:r>
            <a:r>
              <a:rPr lang="en-US" dirty="0" smtClean="0"/>
              <a:t>  A. Problem</a:t>
            </a:r>
            <a:r>
              <a:rPr lang="en-US" dirty="0" smtClean="0">
                <a:sym typeface="Wingdings" panose="05000000000000000000" pitchFamily="2" charset="2"/>
              </a:rPr>
              <a:t> 400 rail lines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Solution Consolidation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1. Cornelius Vanderbilt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a. New York Central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 -Grand Central Station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B. Problems in Scheduling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1. Differing Local Times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a. Time Zones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    *Formed a more homogenous society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to Organize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07" y="1143000"/>
            <a:ext cx="2286000" cy="326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4419600"/>
            <a:ext cx="326681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25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 Pages </a:t>
            </a:r>
          </a:p>
          <a:p>
            <a:r>
              <a:rPr lang="en-US"/>
              <a:t> </a:t>
            </a:r>
            <a:r>
              <a:rPr lang="en-US" smtClean="0"/>
              <a:t>    209-215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1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</TotalTime>
  <Words>128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Railroads</vt:lpstr>
      <vt:lpstr>Objectives</vt:lpstr>
      <vt:lpstr>The Transcontinental Railroad</vt:lpstr>
      <vt:lpstr>Struggle to Organize</vt:lpstr>
      <vt:lpstr>Homework</vt:lpstr>
    </vt:vector>
  </TitlesOfParts>
  <Company>WB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Railroads</dc:title>
  <dc:creator>Thomas Preisse</dc:creator>
  <cp:lastModifiedBy>Thomas Preisse</cp:lastModifiedBy>
  <cp:revision>3</cp:revision>
  <dcterms:created xsi:type="dcterms:W3CDTF">2014-10-14T11:06:42Z</dcterms:created>
  <dcterms:modified xsi:type="dcterms:W3CDTF">2014-10-14T11:30:04Z</dcterms:modified>
</cp:coreProperties>
</file>