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EDCC687-B65C-4CF3-BA7E-37909A322AB4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92394E-0832-4900-B8F4-B91D227424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C687-B65C-4CF3-BA7E-37909A322AB4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94E-0832-4900-B8F4-B91D22742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C687-B65C-4CF3-BA7E-37909A322AB4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94E-0832-4900-B8F4-B91D22742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DCC687-B65C-4CF3-BA7E-37909A322AB4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92394E-0832-4900-B8F4-B91D2274240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EDCC687-B65C-4CF3-BA7E-37909A322AB4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92394E-0832-4900-B8F4-B91D227424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C687-B65C-4CF3-BA7E-37909A322AB4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94E-0832-4900-B8F4-B91D227424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C687-B65C-4CF3-BA7E-37909A322AB4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94E-0832-4900-B8F4-B91D227424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DCC687-B65C-4CF3-BA7E-37909A322AB4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92394E-0832-4900-B8F4-B91D227424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CC687-B65C-4CF3-BA7E-37909A322AB4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2394E-0832-4900-B8F4-B91D22742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EDCC687-B65C-4CF3-BA7E-37909A322AB4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92394E-0832-4900-B8F4-B91D2274240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DCC687-B65C-4CF3-BA7E-37909A322AB4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92394E-0832-4900-B8F4-B91D2274240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DCC687-B65C-4CF3-BA7E-37909A322AB4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92394E-0832-4900-B8F4-B91D227424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MllFouri0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Activity (Journal Response)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To what does John Winthrop (Puritan leader) mean when he desires the Puritans to be a city upon a hill? Why is this important?</a:t>
            </a:r>
            <a:endParaRPr lang="en-US" dirty="0"/>
          </a:p>
        </p:txBody>
      </p:sp>
      <p:sp>
        <p:nvSpPr>
          <p:cNvPr id="19458" name="AutoShape 2" descr="Image result for john winthrop city upon a hi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Image result for john winthrop city upon a hi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Image result for john winthrop city upon a hi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6" name="Picture 10" descr="Image result for john winthrop city upon a hi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80962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New Engl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762000"/>
            <a:ext cx="11430000" cy="7620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28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New England Colonies 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5105400"/>
            <a:ext cx="6400800" cy="1752600"/>
          </a:xfrm>
        </p:spPr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Preisse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MASSACHUSETTS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5105400" cy="52578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I</a:t>
            </a:r>
            <a:r>
              <a:rPr lang="en-US" dirty="0" smtClean="0"/>
              <a:t>. Massachusetts (1630)</a:t>
            </a:r>
          </a:p>
          <a:p>
            <a:pPr marL="514350" indent="-514350">
              <a:buNone/>
            </a:pPr>
            <a:r>
              <a:rPr lang="en-US" dirty="0" smtClean="0"/>
              <a:t>   A. Founded by 2 Groups: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1. Pilgrims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   a. Sought Religious 	  	     	  Freedom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   b. Mayflower Compact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c. founded Plymouth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B. Puritans 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1. Massachusetts Bay Colony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 a. Seeking Religious   	 	   Freedoms as well</a:t>
            </a:r>
            <a:endParaRPr lang="en-US" dirty="0"/>
          </a:p>
        </p:txBody>
      </p:sp>
      <p:pic>
        <p:nvPicPr>
          <p:cNvPr id="16386" name="Picture 2" descr="Image result for Pilgri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33400"/>
            <a:ext cx="4572000" cy="3429001"/>
          </a:xfrm>
          <a:prstGeom prst="rect">
            <a:avLst/>
          </a:prstGeom>
          <a:noFill/>
        </p:spPr>
      </p:pic>
      <p:pic>
        <p:nvPicPr>
          <p:cNvPr id="16388" name="Picture 4" descr="Image result for Purita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191000"/>
            <a:ext cx="3810000" cy="2219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Pilgrims &amp; Puritans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Separatists from the C of E</a:t>
            </a:r>
          </a:p>
          <a:p>
            <a:pPr lvl="1"/>
            <a:r>
              <a:rPr lang="en-US" dirty="0" smtClean="0"/>
              <a:t>Start new religion</a:t>
            </a:r>
          </a:p>
          <a:p>
            <a:r>
              <a:rPr lang="en-US" dirty="0" smtClean="0"/>
              <a:t>Aided by Native Americans (Squanto) during first year</a:t>
            </a:r>
          </a:p>
          <a:p>
            <a:r>
              <a:rPr lang="en-US" dirty="0" smtClean="0"/>
              <a:t>THANKSGIVING!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Wanted PURE form of religion</a:t>
            </a:r>
          </a:p>
          <a:p>
            <a:pPr lvl="1"/>
            <a:r>
              <a:rPr lang="en-US" dirty="0" smtClean="0"/>
              <a:t>Bible = LAW</a:t>
            </a:r>
          </a:p>
          <a:p>
            <a:r>
              <a:rPr lang="en-US" dirty="0" smtClean="0"/>
              <a:t>Higher social status that Pilgrims in England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Pilgrims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Puritans</a:t>
            </a:r>
            <a:endParaRPr lang="en-US" dirty="0"/>
          </a:p>
        </p:txBody>
      </p:sp>
      <p:pic>
        <p:nvPicPr>
          <p:cNvPr id="18434" name="Picture 2" descr="Image result for Thanksgiv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276849"/>
            <a:ext cx="2476500" cy="1581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Massachusetts Bay Colony (Cont.)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76400" y="152400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2. Jon Winthrop = Governor/Minister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-Authoritarian (Only Puritans in Gov.)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   -Energetic</a:t>
            </a:r>
          </a:p>
          <a:p>
            <a:pPr>
              <a:buNone/>
            </a:pPr>
            <a:r>
              <a:rPr lang="en-US" dirty="0" smtClean="0"/>
              <a:t>II. Connecticut (1636)-petition for charter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A. Thomas Hooker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1. Fundamental Orders of Connecticut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a. All men could vote (land owning)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b. Limited power of Governor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7410" name="Picture 2" descr="Image result for Thomas Hook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1704975" cy="2590800"/>
          </a:xfrm>
          <a:prstGeom prst="rect">
            <a:avLst/>
          </a:prstGeom>
          <a:noFill/>
        </p:spPr>
      </p:pic>
      <p:pic>
        <p:nvPicPr>
          <p:cNvPr id="17412" name="Picture 4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" y="1676400"/>
            <a:ext cx="1830747" cy="16720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Rhode Island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III. Rhode Island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A. Roger Williams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1. Radical beliefs: (Enlightened </a:t>
            </a:r>
            <a:r>
              <a:rPr lang="en-US" dirty="0" err="1" smtClean="0"/>
              <a:t>Philosophes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- separate church &amp; state!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		- religious toleration</a:t>
            </a:r>
          </a:p>
        </p:txBody>
      </p:sp>
      <p:pic>
        <p:nvPicPr>
          <p:cNvPr id="20482" name="Picture 2" descr="Image result for Roger Willia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733800"/>
            <a:ext cx="3790950" cy="2962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 Hutchinson – (Women in America)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www.youtube.com/watch?v=KMllFouri0c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What was the covenant of grace?</a:t>
            </a:r>
          </a:p>
          <a:p>
            <a:pPr marL="457200" indent="-457200">
              <a:buAutoNum type="arabicPeriod"/>
            </a:pPr>
            <a:r>
              <a:rPr lang="en-US" dirty="0" smtClean="0"/>
              <a:t>How did the </a:t>
            </a:r>
            <a:r>
              <a:rPr lang="en-US" dirty="0" err="1" smtClean="0"/>
              <a:t>antonomian</a:t>
            </a:r>
            <a:r>
              <a:rPr lang="en-US" dirty="0" smtClean="0"/>
              <a:t> trials affect her?</a:t>
            </a:r>
          </a:p>
          <a:p>
            <a:pPr marL="457200" indent="-457200">
              <a:buAutoNum type="arabicPeriod"/>
            </a:pPr>
            <a:r>
              <a:rPr lang="en-US" dirty="0" smtClean="0"/>
              <a:t>Why did she and her family go to Rhode Island?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177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Opening Activity (Journal Response)</vt:lpstr>
      <vt:lpstr>New England Colonies </vt:lpstr>
      <vt:lpstr>MASSACHUSETTS </vt:lpstr>
      <vt:lpstr>Pilgrims &amp; Puritans</vt:lpstr>
      <vt:lpstr>Massachusetts Bay Colony (Cont.)</vt:lpstr>
      <vt:lpstr>Rhode Island</vt:lpstr>
      <vt:lpstr>Anne Hutchinson – (Women in America)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Activity (Journal Response)</dc:title>
  <dc:creator>Jennifer L Sanders</dc:creator>
  <cp:lastModifiedBy>Jennifer L Sanders</cp:lastModifiedBy>
  <cp:revision>1</cp:revision>
  <dcterms:created xsi:type="dcterms:W3CDTF">2017-09-25T00:22:06Z</dcterms:created>
  <dcterms:modified xsi:type="dcterms:W3CDTF">2017-09-25T01:38:12Z</dcterms:modified>
</cp:coreProperties>
</file>