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092956-D72B-457C-842C-D812E9214A8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F5717A-1AE0-4595-99BF-35EB67E100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A_Changing_America__Automobiles__Suburbia__and_Civil_Rights.as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The_Baby_Boom_Years.as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Selling_the_American_Dream__Television_Comes_to_America.a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s2.mm.bing.net/th?id=H.490166673205057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4572000" cy="71811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Ch. 22.2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Wealth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343400" cy="4525963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800" dirty="0" smtClean="0"/>
              <a:t>I. Spread of Wealth</a:t>
            </a:r>
          </a:p>
          <a:p>
            <a:pPr marL="624078" indent="-514350">
              <a:buNone/>
            </a:pPr>
            <a:r>
              <a:rPr lang="en-US" sz="2800" dirty="0" smtClean="0"/>
              <a:t>   A. Incomes tripled</a:t>
            </a:r>
          </a:p>
          <a:p>
            <a:pPr marL="624078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B. White-Collar Jobs</a:t>
            </a:r>
          </a:p>
          <a:p>
            <a:pPr marL="624078" indent="-514350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1. Organization Men</a:t>
            </a:r>
          </a:p>
          <a:p>
            <a:pPr marL="624078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2. franchises</a:t>
            </a:r>
          </a:p>
          <a:p>
            <a:pPr marL="624078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3. multinational corporations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02" name="Picture 2" descr="http://ts2.mm.bing.net/th?id=H.490514133450799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743200"/>
            <a:ext cx="4180114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II. New Consumerism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“Keeping up with the Joneses”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1. Buying luxury items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a. Mass advertising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	   - Appliances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	   - Second car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- Well kept suburban home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Growth of Suburbia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1. </a:t>
            </a:r>
            <a:r>
              <a:rPr lang="en-US" dirty="0" err="1" smtClean="0"/>
              <a:t>Leavittowns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64514" name="Picture 2" descr="http://ts2.mm.bing.net/th?id=H.494236580904992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079394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Suburbia</a:t>
            </a:r>
            <a:endParaRPr lang="en-US" dirty="0"/>
          </a:p>
        </p:txBody>
      </p:sp>
      <p:pic>
        <p:nvPicPr>
          <p:cNvPr id="7" name="A_Changing_America__Automobiles__Suburbia__and_Civil_Right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533524"/>
            <a:ext cx="7099300" cy="532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The Baby Boom</a:t>
            </a:r>
            <a:endParaRPr lang="en-US" dirty="0"/>
          </a:p>
        </p:txBody>
      </p:sp>
      <p:pic>
        <p:nvPicPr>
          <p:cNvPr id="4" name="The_Baby_Boom_Year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628774"/>
            <a:ext cx="6972300" cy="522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Television</a:t>
            </a:r>
            <a:endParaRPr lang="en-US" dirty="0"/>
          </a:p>
        </p:txBody>
      </p:sp>
      <p:pic>
        <p:nvPicPr>
          <p:cNvPr id="4" name="Selling_the_American_Dream__Television_Comes_to_America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3300" y="13716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42</Words>
  <Application>Microsoft Office PowerPoint</Application>
  <PresentationFormat>On-screen Show (4:3)</PresentationFormat>
  <Paragraphs>22</Paragraphs>
  <Slides>6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Slide 1</vt:lpstr>
      <vt:lpstr>Spread of Wealth</vt:lpstr>
      <vt:lpstr>New Consumerism</vt:lpstr>
      <vt:lpstr>Suburbia</vt:lpstr>
      <vt:lpstr>The Baby Boom</vt:lpstr>
      <vt:lpstr>Television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L Sanders</dc:creator>
  <cp:lastModifiedBy>Jennifer L Sanders</cp:lastModifiedBy>
  <cp:revision>6</cp:revision>
  <dcterms:created xsi:type="dcterms:W3CDTF">2013-03-19T08:00:40Z</dcterms:created>
  <dcterms:modified xsi:type="dcterms:W3CDTF">2013-03-19T08:51:17Z</dcterms:modified>
</cp:coreProperties>
</file>