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8B64E9-6942-4187-983D-3A8CEABF3E3B}" type="datetimeFigureOut">
              <a:rPr lang="en-US" smtClean="0"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629A39-368C-40EB-B20E-B5329E257D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indiatalkies.com/images/inflation5450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75526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457200"/>
            <a:ext cx="8077200" cy="1673352"/>
          </a:xfrm>
        </p:spPr>
        <p:txBody>
          <a:bodyPr/>
          <a:lstStyle/>
          <a:p>
            <a:r>
              <a:rPr lang="en-US" dirty="0" smtClean="0"/>
              <a:t>The War’s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0"/>
            <a:ext cx="8077200" cy="1499616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Ch. 14.4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effects of postwar recession on the United States.</a:t>
            </a:r>
          </a:p>
          <a:p>
            <a:endParaRPr lang="en-US" dirty="0" smtClean="0"/>
          </a:p>
          <a:p>
            <a:r>
              <a:rPr lang="en-US" dirty="0" smtClean="0"/>
              <a:t>Discuss the causes of and reaction to the Red Scare.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 in Turmoil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90372" indent="-571500">
              <a:buNone/>
            </a:pPr>
            <a:r>
              <a:rPr lang="en-US" dirty="0" smtClean="0"/>
              <a:t>I. Economy in Turmoil</a:t>
            </a:r>
          </a:p>
          <a:p>
            <a:pPr marL="690372" indent="-571500">
              <a:buNone/>
            </a:pPr>
            <a:r>
              <a:rPr lang="en-US" dirty="0" smtClean="0"/>
              <a:t>	A. Strikes</a:t>
            </a:r>
          </a:p>
          <a:p>
            <a:pPr marL="690372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	1. Seattle General 	 	    Strike</a:t>
            </a:r>
          </a:p>
          <a:p>
            <a:pPr marL="690372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	2. Boston Police 		     Strike</a:t>
            </a:r>
          </a:p>
          <a:p>
            <a:pPr marL="690372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	3. Steel Strike</a:t>
            </a:r>
          </a:p>
          <a:p>
            <a:pPr marL="690372" indent="-571500">
              <a:buNone/>
            </a:pPr>
            <a:r>
              <a:rPr lang="en-US" dirty="0" smtClean="0"/>
              <a:t>II. Racial Turmoil</a:t>
            </a:r>
          </a:p>
          <a:p>
            <a:pPr marL="690372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A. Chicago Race Riot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6626" name="Picture 2" descr="http://www.xtimeline.com/__UserPic_Large/3785/ELT20071219222548968497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76374"/>
            <a:ext cx="4752975" cy="5381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Scare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8554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The Red Scare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A. Communist   	International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Palmer Raids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-General 	 	  	  Intelligence 	 	  Division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http://www.thoughtviper.com/bbb/images/palm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3876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</TotalTime>
  <Words>44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The War’s Impact</vt:lpstr>
      <vt:lpstr>Objectives</vt:lpstr>
      <vt:lpstr>Nation in Turmoil</vt:lpstr>
      <vt:lpstr>Red Scare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War’s Impact</dc:title>
  <dc:creator>Jennifer L Sanders</dc:creator>
  <cp:lastModifiedBy>Jennifer L Sanders</cp:lastModifiedBy>
  <cp:revision>6</cp:revision>
  <dcterms:created xsi:type="dcterms:W3CDTF">2013-01-09T10:13:29Z</dcterms:created>
  <dcterms:modified xsi:type="dcterms:W3CDTF">2013-01-09T10:59:58Z</dcterms:modified>
</cp:coreProperties>
</file>