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6324-6E51-42AC-84C6-9BDA3DBE4D28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730125-ECD9-46D8-A2AA-B7942CFD3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6324-6E51-42AC-84C6-9BDA3DBE4D28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0125-ECD9-46D8-A2AA-B7942CFD3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6324-6E51-42AC-84C6-9BDA3DBE4D28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0125-ECD9-46D8-A2AA-B7942CFD3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6324-6E51-42AC-84C6-9BDA3DBE4D28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730125-ECD9-46D8-A2AA-B7942CFD3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6324-6E51-42AC-84C6-9BDA3DBE4D28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0125-ECD9-46D8-A2AA-B7942CFD39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6324-6E51-42AC-84C6-9BDA3DBE4D28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0125-ECD9-46D8-A2AA-B7942CFD3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6324-6E51-42AC-84C6-9BDA3DBE4D28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730125-ECD9-46D8-A2AA-B7942CFD39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6324-6E51-42AC-84C6-9BDA3DBE4D28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0125-ECD9-46D8-A2AA-B7942CFD3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6324-6E51-42AC-84C6-9BDA3DBE4D28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0125-ECD9-46D8-A2AA-B7942CFD3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6324-6E51-42AC-84C6-9BDA3DBE4D28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0125-ECD9-46D8-A2AA-B7942CFD3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6324-6E51-42AC-84C6-9BDA3DBE4D28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0125-ECD9-46D8-A2AA-B7942CFD396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036324-6E51-42AC-84C6-9BDA3DBE4D28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730125-ECD9-46D8-A2AA-B7942CFD39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The_Second_Front__Student_Strikes__and_Cambodia.as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.search.yahoo.com/_ylt=AwrB8qHb33VTMCsAslSjzbkF;_ylu=X3oDMTBpcGszamw0BHNlYwNmcC1pbWcEc2xrA2ltZw--/RV=2/RE=1400262747/RO=11/RU=http%3a%2f%2fwww.lsg.musin.de%2fgeschichte%2fgeschichte%2flkg%2flk2005%2fzeitalter_des_kalten_kriegs_oder.htm/RK=0/RS=WtFYpdkaGzgplFaGngZG0V1PgCs-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War Winds Down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25.4</a:t>
            </a:r>
            <a:endParaRPr lang="en-US" dirty="0"/>
          </a:p>
        </p:txBody>
      </p:sp>
      <p:pic>
        <p:nvPicPr>
          <p:cNvPr id="23554" name="Picture 2" descr="Anti-Vietnam War protesters faced National Guard guns with flower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2400"/>
            <a:ext cx="5715000" cy="46048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events of Nixon’s first administration that inspired more antiwar protests.</a:t>
            </a:r>
          </a:p>
          <a:p>
            <a:endParaRPr lang="en-US" dirty="0" smtClean="0"/>
          </a:p>
          <a:p>
            <a:r>
              <a:rPr lang="en-US" dirty="0" smtClean="0"/>
              <a:t>Summarize the major lessons learned by the U.S. from the war.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Nixon’s move to end war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495800" cy="4724400"/>
          </a:xfrm>
        </p:spPr>
        <p:txBody>
          <a:bodyPr/>
          <a:lstStyle/>
          <a:p>
            <a:pPr marL="571500" indent="-571500">
              <a:buNone/>
            </a:pPr>
            <a:r>
              <a:rPr lang="en-US" dirty="0" smtClean="0"/>
              <a:t>I. Ending the War</a:t>
            </a:r>
          </a:p>
          <a:p>
            <a:pPr marL="571500" indent="-571500">
              <a:buNone/>
            </a:pPr>
            <a:r>
              <a:rPr lang="en-US" dirty="0" smtClean="0"/>
              <a:t>   A. Policies &amp; Personnel</a:t>
            </a:r>
          </a:p>
          <a:p>
            <a:pPr marL="571500" indent="-571500">
              <a:buNone/>
            </a:pPr>
            <a:r>
              <a:rPr lang="en-US" dirty="0" smtClean="0"/>
              <a:t> </a:t>
            </a:r>
            <a:r>
              <a:rPr lang="en-US" dirty="0" smtClean="0"/>
              <a:t>    1. Henry Kissinger</a:t>
            </a:r>
          </a:p>
          <a:p>
            <a:pPr marL="571500" indent="-571500">
              <a:buNone/>
            </a:pPr>
            <a:r>
              <a:rPr lang="en-US" dirty="0" smtClean="0"/>
              <a:t> </a:t>
            </a:r>
            <a:r>
              <a:rPr lang="en-US" dirty="0" smtClean="0"/>
              <a:t>        a. </a:t>
            </a:r>
            <a:r>
              <a:rPr lang="en-US" dirty="0" smtClean="0">
                <a:solidFill>
                  <a:srgbClr val="FF0000"/>
                </a:solidFill>
              </a:rPr>
              <a:t>linkage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2. </a:t>
            </a:r>
            <a:r>
              <a:rPr lang="en-US" dirty="0" err="1" smtClean="0"/>
              <a:t>Vietnamization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</a:t>
            </a:r>
            <a:r>
              <a:rPr lang="en-US" dirty="0" smtClean="0"/>
              <a:t>        -troop reduction</a:t>
            </a:r>
          </a:p>
          <a:p>
            <a:pPr marL="571500" indent="-571500">
              <a:buNone/>
            </a:pPr>
            <a:r>
              <a:rPr lang="en-US" dirty="0" smtClean="0"/>
              <a:t>II. Volatile </a:t>
            </a:r>
            <a:r>
              <a:rPr lang="en-US" dirty="0" err="1" smtClean="0"/>
              <a:t>Homefront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</a:t>
            </a:r>
            <a:r>
              <a:rPr lang="en-US" dirty="0" smtClean="0"/>
              <a:t>   A. My Lai Massacre</a:t>
            </a:r>
          </a:p>
          <a:p>
            <a:pPr marL="571500" indent="-571500">
              <a:buNone/>
            </a:pPr>
            <a:r>
              <a:rPr lang="en-US" dirty="0" smtClean="0"/>
              <a:t> </a:t>
            </a:r>
            <a:r>
              <a:rPr lang="en-US" dirty="0" smtClean="0"/>
              <a:t>   B. Invasion of Cambodia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Source:textbook788-8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981200"/>
            <a:ext cx="4524375" cy="3448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Movements: Kent State</a:t>
            </a:r>
            <a:endParaRPr lang="en-US" dirty="0"/>
          </a:p>
        </p:txBody>
      </p:sp>
      <p:pic>
        <p:nvPicPr>
          <p:cNvPr id="6" name="The_Second_Front__Student_Strikes__and_Cambodia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3400" y="1219200"/>
            <a:ext cx="8270239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Pulls Out of Vietnam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124200" cy="472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657600" y="1600200"/>
            <a:ext cx="5334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III. U.S. Leaves Vietnam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A. Peace Talks &amp; Bombings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1. Concessions: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-POW’s released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     -U.S. Troop Withdraw</a:t>
            </a:r>
          </a:p>
          <a:p>
            <a:pPr>
              <a:buNone/>
            </a:pPr>
            <a:r>
              <a:rPr lang="en-US" dirty="0" smtClean="0"/>
              <a:t>          -N. Vietnamese Troops in S.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B. South Vietnam Falls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  1. April 30</a:t>
            </a:r>
            <a:r>
              <a:rPr lang="en-US" baseline="30000" dirty="0" smtClean="0"/>
              <a:t>th</a:t>
            </a:r>
            <a:r>
              <a:rPr lang="en-US" dirty="0" smtClean="0"/>
              <a:t> 1975</a:t>
            </a:r>
          </a:p>
        </p:txBody>
      </p:sp>
      <p:pic>
        <p:nvPicPr>
          <p:cNvPr id="28674" name="Picture 2" descr="https://sp2.yimg.com/ib/th?id=HN.608018617363988918&amp;pid=15.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62200"/>
            <a:ext cx="3962399" cy="2595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of Vietnam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943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IV. Vietnam Legacy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A. Human Toll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1. 58,000 U.S. Deaths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2. 300,000 injured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3. POW/MIA</a:t>
            </a:r>
          </a:p>
          <a:p>
            <a:pPr>
              <a:buNone/>
            </a:pPr>
            <a:r>
              <a:rPr lang="en-US" dirty="0" smtClean="0"/>
              <a:t>   B. Impact of War</a:t>
            </a:r>
          </a:p>
          <a:p>
            <a:pPr>
              <a:buNone/>
            </a:pPr>
            <a:r>
              <a:rPr lang="en-US" dirty="0" smtClean="0"/>
              <a:t>      1. War Powers Act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2. Isolationism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 3. cynicism toward government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POW/MIA 6th District Chairman Jerry Smi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524000"/>
            <a:ext cx="3810000" cy="3829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131</Words>
  <Application>Microsoft Office PowerPoint</Application>
  <PresentationFormat>On-screen Show (4:3)</PresentationFormat>
  <Paragraphs>36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The War Winds Down</vt:lpstr>
      <vt:lpstr>Objectives</vt:lpstr>
      <vt:lpstr>Nixon’s move to end war</vt:lpstr>
      <vt:lpstr>Student Movements: Kent State</vt:lpstr>
      <vt:lpstr>U.S. Pulls Out of Vietnam</vt:lpstr>
      <vt:lpstr>Legacy of Vietnam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 Winds Down</dc:title>
  <dc:creator>Jennifer L Sanders</dc:creator>
  <cp:lastModifiedBy>Jennifer L Sanders</cp:lastModifiedBy>
  <cp:revision>1</cp:revision>
  <dcterms:created xsi:type="dcterms:W3CDTF">2014-05-16T09:14:55Z</dcterms:created>
  <dcterms:modified xsi:type="dcterms:W3CDTF">2014-05-16T10:00:20Z</dcterms:modified>
</cp:coreProperties>
</file>