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B3225D-3D91-4881-93CA-83856B620D2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17ECBD-3590-4BF2-B377-2A362E0D4F2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 Divides the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25.3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why support for the war began to weaken.</a:t>
            </a:r>
          </a:p>
          <a:p>
            <a:endParaRPr lang="en-US" dirty="0" smtClean="0"/>
          </a:p>
          <a:p>
            <a:r>
              <a:rPr lang="en-US" dirty="0" smtClean="0"/>
              <a:t>Describe the motives of those in the antiwar movement.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Credibility Gap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lnSpcReduction="10000"/>
          </a:bodyPr>
          <a:lstStyle/>
          <a:p>
            <a:pPr marL="708660" indent="-571500">
              <a:buNone/>
            </a:pPr>
            <a:r>
              <a:rPr lang="en-US" dirty="0" smtClean="0"/>
              <a:t>I. Credibility Gap</a:t>
            </a:r>
          </a:p>
          <a:p>
            <a:pPr marL="708660" indent="-571500">
              <a:buNone/>
            </a:pPr>
            <a:r>
              <a:rPr lang="en-US" dirty="0" smtClean="0"/>
              <a:t>   A. William Westmoreland</a:t>
            </a:r>
          </a:p>
          <a:p>
            <a:pPr marL="708660" indent="-571500">
              <a:buNone/>
            </a:pPr>
            <a:r>
              <a:rPr lang="en-US" dirty="0" smtClean="0"/>
              <a:t>	  1. </a:t>
            </a:r>
            <a:r>
              <a:rPr lang="en-US" dirty="0" smtClean="0">
                <a:solidFill>
                  <a:srgbClr val="FF0000"/>
                </a:solidFill>
              </a:rPr>
              <a:t>credibility gap</a:t>
            </a:r>
          </a:p>
          <a:p>
            <a:pPr marL="708660" indent="-571500">
              <a:buNone/>
            </a:pPr>
            <a:r>
              <a:rPr lang="en-US" dirty="0" smtClean="0"/>
              <a:t>         2. educational hearings</a:t>
            </a:r>
          </a:p>
          <a:p>
            <a:pPr marL="708660" indent="-571500">
              <a:buNone/>
            </a:pPr>
            <a:r>
              <a:rPr lang="en-US" dirty="0" smtClean="0"/>
              <a:t>II. Antiwar Movement</a:t>
            </a:r>
          </a:p>
          <a:p>
            <a:pPr marL="708660" indent="-571500">
              <a:buNone/>
            </a:pPr>
            <a:r>
              <a:rPr lang="en-US" dirty="0" smtClean="0"/>
              <a:t>   A. </a:t>
            </a:r>
            <a:r>
              <a:rPr lang="en-US" dirty="0" smtClean="0">
                <a:solidFill>
                  <a:srgbClr val="FF0000"/>
                </a:solidFill>
              </a:rPr>
              <a:t>teach-ins</a:t>
            </a:r>
          </a:p>
          <a:p>
            <a:pPr marL="708660" indent="-57150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smtClean="0"/>
              <a:t>1. issues:</a:t>
            </a:r>
          </a:p>
          <a:p>
            <a:pPr marL="708660" indent="-571500">
              <a:buNone/>
            </a:pPr>
            <a:r>
              <a:rPr lang="en-US" dirty="0" smtClean="0"/>
              <a:t>               a. S. Vietnam corrupt</a:t>
            </a:r>
          </a:p>
          <a:p>
            <a:pPr marL="708660" indent="-571500">
              <a:buNone/>
            </a:pPr>
            <a:r>
              <a:rPr lang="en-US" dirty="0" smtClean="0"/>
              <a:t>               b. Civil War</a:t>
            </a:r>
          </a:p>
          <a:p>
            <a:pPr marL="708660" indent="-571500">
              <a:buNone/>
            </a:pPr>
            <a:r>
              <a:rPr lang="en-US" dirty="0" smtClean="0"/>
              <a:t>	        c. Draft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 descr="Descrizione William Westmore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2857500" cy="427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DRAFT!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10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i</a:t>
            </a:r>
            <a:r>
              <a:rPr lang="en-US" dirty="0" smtClean="0"/>
              <a:t>. College Deferment</a:t>
            </a:r>
          </a:p>
          <a:p>
            <a:pPr>
              <a:buNone/>
            </a:pPr>
            <a:r>
              <a:rPr lang="en-US" dirty="0" smtClean="0"/>
              <a:t>		    ii. Draft Dodgers</a:t>
            </a:r>
          </a:p>
          <a:p>
            <a:pPr>
              <a:buNone/>
            </a:pPr>
            <a:r>
              <a:rPr lang="en-US" dirty="0" smtClean="0"/>
              <a:t>		    iii. Anti-War Protests</a:t>
            </a:r>
          </a:p>
          <a:p>
            <a:pPr>
              <a:buNone/>
            </a:pPr>
            <a:r>
              <a:rPr lang="en-US" dirty="0" smtClean="0"/>
              <a:t>	   2. Hawks vs. Doves</a:t>
            </a:r>
          </a:p>
          <a:p>
            <a:pPr>
              <a:buNone/>
            </a:pPr>
            <a:r>
              <a:rPr lang="en-US" dirty="0" smtClean="0"/>
              <a:t>III. 1968</a:t>
            </a:r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Tet</a:t>
            </a:r>
            <a:r>
              <a:rPr lang="en-US" dirty="0" smtClean="0"/>
              <a:t> Offensive (1/30)</a:t>
            </a:r>
          </a:p>
          <a:p>
            <a:pPr>
              <a:buNone/>
            </a:pPr>
            <a:r>
              <a:rPr lang="en-US" dirty="0" smtClean="0"/>
              <a:t>		-pg. 788</a:t>
            </a:r>
          </a:p>
          <a:p>
            <a:pPr>
              <a:buNone/>
            </a:pPr>
            <a:r>
              <a:rPr lang="en-US" dirty="0" smtClean="0"/>
              <a:t>      B. Johnson leaves   	Presidential Race</a:t>
            </a:r>
            <a:endParaRPr lang="en-US" dirty="0"/>
          </a:p>
        </p:txBody>
      </p:sp>
      <p:pic>
        <p:nvPicPr>
          <p:cNvPr id="16386" name="Picture 2" descr="Lyndon Johnson and Vietn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253316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C. Nixon Elected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1. Nixon (R), 	</a:t>
            </a:r>
            <a:r>
              <a:rPr lang="en-US" dirty="0" err="1" smtClean="0"/>
              <a:t>vs.Humphrey</a:t>
            </a:r>
            <a:r>
              <a:rPr lang="en-US" dirty="0" smtClean="0"/>
              <a:t> (D), 	vs. Wallace (SD)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a. Issues: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-The War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- Civil Rights 	 	   Protests</a:t>
            </a:r>
            <a:endParaRPr lang="en-US" dirty="0"/>
          </a:p>
        </p:txBody>
      </p:sp>
      <p:pic>
        <p:nvPicPr>
          <p:cNvPr id="1026" name="Picture 2" descr="richard_nixon_09_jul_19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36004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4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61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Vietnam Divides the Nation</vt:lpstr>
      <vt:lpstr>Objectives</vt:lpstr>
      <vt:lpstr>Growing Credibility Gap</vt:lpstr>
      <vt:lpstr>THE DRAFT!</vt:lpstr>
      <vt:lpstr>Nixon Elected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Divides the Nation</dc:title>
  <dc:creator>Jennifer L Sanders</dc:creator>
  <cp:lastModifiedBy>Tom Preisse</cp:lastModifiedBy>
  <cp:revision>2</cp:revision>
  <dcterms:created xsi:type="dcterms:W3CDTF">2014-05-15T10:19:37Z</dcterms:created>
  <dcterms:modified xsi:type="dcterms:W3CDTF">2014-05-15T11:38:39Z</dcterms:modified>
</cp:coreProperties>
</file>