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329FC2-3B61-4B81-B98A-0C83CF7CB420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34162-3B10-450C-A42D-CE6B8EF85F2A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9FC2-3B61-4B81-B98A-0C83CF7CB420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34162-3B10-450C-A42D-CE6B8EF85F2A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9FC2-3B61-4B81-B98A-0C83CF7CB420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34162-3B10-450C-A42D-CE6B8EF85F2A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9FC2-3B61-4B81-B98A-0C83CF7CB420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34162-3B10-450C-A42D-CE6B8EF85F2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9FC2-3B61-4B81-B98A-0C83CF7CB420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34162-3B10-450C-A42D-CE6B8EF85F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9FC2-3B61-4B81-B98A-0C83CF7CB420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34162-3B10-450C-A42D-CE6B8EF85F2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9FC2-3B61-4B81-B98A-0C83CF7CB420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34162-3B10-450C-A42D-CE6B8EF85F2A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9FC2-3B61-4B81-B98A-0C83CF7CB420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34162-3B10-450C-A42D-CE6B8EF85F2A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9FC2-3B61-4B81-B98A-0C83CF7CB420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34162-3B10-450C-A42D-CE6B8EF85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9FC2-3B61-4B81-B98A-0C83CF7CB420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34162-3B10-450C-A42D-CE6B8EF85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9FC2-3B61-4B81-B98A-0C83CF7CB420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34162-3B10-450C-A42D-CE6B8EF85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E329FC2-3B61-4B81-B98A-0C83CF7CB420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34162-3B10-450C-A42D-CE6B8EF85F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81000"/>
            <a:ext cx="6777318" cy="1731982"/>
          </a:xfrm>
        </p:spPr>
        <p:txBody>
          <a:bodyPr/>
          <a:lstStyle/>
          <a:p>
            <a:r>
              <a:rPr lang="en-US" dirty="0" smtClean="0"/>
              <a:t>Origins of the Cold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43600"/>
            <a:ext cx="6400800" cy="499338"/>
          </a:xfrm>
        </p:spPr>
        <p:txBody>
          <a:bodyPr/>
          <a:lstStyle/>
          <a:p>
            <a:r>
              <a:rPr lang="en-US" dirty="0" smtClean="0"/>
              <a:t>Ch. 21.1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209800"/>
            <a:ext cx="4572000" cy="360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1855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the growing tensions between the U.S. and Soviet Union at the end of WWII</a:t>
            </a:r>
          </a:p>
          <a:p>
            <a:endParaRPr lang="en-US" dirty="0"/>
          </a:p>
          <a:p>
            <a:r>
              <a:rPr lang="en-US" dirty="0" smtClean="0"/>
              <a:t>Identify the goals of Stalin’s foreign policy immediately after the war.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785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Concerns of the World Powers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United States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Economic Problems</a:t>
            </a:r>
          </a:p>
          <a:p>
            <a:pPr lvl="1"/>
            <a:r>
              <a:rPr lang="en-US" dirty="0" smtClean="0"/>
              <a:t>Promote trade &amp; economic strength</a:t>
            </a:r>
          </a:p>
          <a:p>
            <a:pPr lvl="1"/>
            <a:r>
              <a:rPr lang="en-US" dirty="0" smtClean="0"/>
              <a:t>Promote democracy &amp; capitalism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Soviet Union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Keep Germany weak</a:t>
            </a:r>
          </a:p>
          <a:p>
            <a:pPr lvl="1"/>
            <a:r>
              <a:rPr lang="en-US" dirty="0" smtClean="0"/>
              <a:t>Pro-Soviet Governments to their West</a:t>
            </a:r>
          </a:p>
          <a:p>
            <a:pPr lvl="1"/>
            <a:r>
              <a:rPr lang="en-US" dirty="0" smtClean="0"/>
              <a:t>Spread of Communism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1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Yalta Conference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43891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I. Yalta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A. Poland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1800" dirty="0" smtClean="0"/>
              <a:t>1. U.S. &amp; G.B. recognize 	communist government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2. Stalin agrees to Polish 	    elections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    a. Declaration of 	        Liberated Europe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B. Germany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1. Divided into 2 parts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9673" y="2362200"/>
            <a:ext cx="4460488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286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8200" y="2209800"/>
            <a:ext cx="3803904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II. Potsdam Conference</a:t>
            </a:r>
          </a:p>
          <a:p>
            <a:pPr marL="0" indent="0">
              <a:buNone/>
            </a:pPr>
            <a:r>
              <a:rPr lang="en-US" dirty="0" smtClean="0"/>
              <a:t>   A. Tension over     	Germany &amp; Poland</a:t>
            </a:r>
          </a:p>
          <a:p>
            <a:pPr marL="0" indent="0">
              <a:buNone/>
            </a:pPr>
            <a:r>
              <a:rPr lang="en-US" dirty="0" smtClean="0"/>
              <a:t>        *Means 4 Reparations</a:t>
            </a:r>
          </a:p>
          <a:p>
            <a:pPr marL="0" indent="0">
              <a:buNone/>
            </a:pPr>
            <a:r>
              <a:rPr lang="en-US" dirty="0" smtClean="0"/>
              <a:t>        *Free Elections</a:t>
            </a:r>
          </a:p>
          <a:p>
            <a:pPr marL="0" indent="0">
              <a:buNone/>
            </a:pPr>
            <a:r>
              <a:rPr lang="en-US" dirty="0" smtClean="0"/>
              <a:t>        *Borders</a:t>
            </a:r>
          </a:p>
          <a:p>
            <a:pPr marL="0" indent="0">
              <a:buNone/>
            </a:pPr>
            <a:r>
              <a:rPr lang="en-US" dirty="0" smtClean="0"/>
              <a:t>III. Iron Curtain</a:t>
            </a:r>
          </a:p>
          <a:p>
            <a:pPr marL="0" indent="0">
              <a:buNone/>
            </a:pPr>
            <a:r>
              <a:rPr lang="en-US" dirty="0" smtClean="0"/>
              <a:t>    A. Satellite Nations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sz="1400" dirty="0" smtClean="0"/>
              <a:t>Bulgaria, Romania, Hungary, 	   Poland, Czechoslovakia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09800"/>
            <a:ext cx="374446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573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25</TotalTime>
  <Words>88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Hardcover</vt:lpstr>
      <vt:lpstr>Origins of the Cold War</vt:lpstr>
      <vt:lpstr>Objectives</vt:lpstr>
      <vt:lpstr>Concerns of the World Powers</vt:lpstr>
      <vt:lpstr>Yalta Conference</vt:lpstr>
      <vt:lpstr>Truman</vt:lpstr>
    </vt:vector>
  </TitlesOfParts>
  <Company>Lakeview Local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Origins of the Cold War</dc:title>
  <dc:creator>Tom Preisse</dc:creator>
  <cp:lastModifiedBy>Tom Preisse</cp:lastModifiedBy>
  <cp:revision>3</cp:revision>
  <dcterms:created xsi:type="dcterms:W3CDTF">2014-03-26T11:07:44Z</dcterms:created>
  <dcterms:modified xsi:type="dcterms:W3CDTF">2014-03-26T11:33:37Z</dcterms:modified>
</cp:coreProperties>
</file>