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BAF4-1C4E-4FFC-A391-97B9C028CBF7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4797-442B-43D1-A093-B7E021001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A62F-5508-43E1-A751-7386F4FA50EB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4D0E-855E-4622-8006-8D8D5A1AB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92E5-C197-46FC-A188-C2B650CCA28B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97B6-BA4E-492E-AA67-7EE431915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EAB5-A5F9-4ED8-A046-C4901E8FF545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D093-47DE-4F14-B42B-39BAA28D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65E7-38DE-41A5-8447-24FA6B8137A1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186C-058F-42B5-A4C0-2D0D7624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FDC4-475E-422A-BA8C-E78FD5F8EF8E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4C2E-8C2C-4C5D-8EAB-2602ECF25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6710-057A-480E-82E3-33E687A7729D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551B-DB43-4170-A631-0DD9064D8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B647-BD99-4859-BE93-D15D4779E4B0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194F-8396-4F19-BD91-166B334FA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D87C-6806-4041-9072-8B6F73A089E8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E732-4BD2-4C7C-B949-375D289EC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CC87-7261-4A71-82F5-35C022D18616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32AB-0F8E-4FE6-9BE6-66E2B850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6A48-E3A3-449E-8A8C-FF1304706C2F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6B0F-5FBA-45ED-AAFA-E0F8BF9E1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BC0678-56CD-4673-B7C2-7725AE5C2C5A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7BA14-4B9A-4972-B193-F08B183F9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asf"/><Relationship Id="rId7" Type="http://schemas.openxmlformats.org/officeDocument/2006/relationships/image" Target="../media/image3.png"/><Relationship Id="rId2" Type="http://schemas.openxmlformats.org/officeDocument/2006/relationships/video" Target="file:///G:\United%20Streaming%20Videos\The_Battle_of_the_Bulge_and_the_Fall_of_the_Third_Reich.asf" TargetMode="External"/><Relationship Id="rId1" Type="http://schemas.microsoft.com/office/2007/relationships/media" Target="file:///G:\United%20Streaming%20Videos\The_Battle_of_the_Bulge_and_the_Fall_of_the_Third_Reich.asf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.as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o.doe.gov/me70/manhattan/nagasaki.htm" TargetMode="External"/><Relationship Id="rId2" Type="http://schemas.openxmlformats.org/officeDocument/2006/relationships/hyperlink" Target="http://www.cfo.doe.gov/me70/manhattan/hiroshim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War Ends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en-US" smtClean="0"/>
              <a:t>Ch. 20.5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Explain the tactics used to invade Germany and to Defeat Japan.</a:t>
            </a:r>
          </a:p>
          <a:p>
            <a:endParaRPr lang="en-US" smtClean="0"/>
          </a:p>
          <a:p>
            <a:r>
              <a:rPr lang="en-US" smtClean="0"/>
              <a:t>Outline the reasons the Allies created the United Nations and held war crimes trials.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Battle of Bulge &amp; Fall of Nazi Germany</a:t>
            </a:r>
            <a:endParaRPr lang="en-US" dirty="0"/>
          </a:p>
        </p:txBody>
      </p:sp>
      <p:pic>
        <p:nvPicPr>
          <p:cNvPr id="8" name="The_Battle_of_the_Bulge_and_the_Fall_of_the_Third_Reich.as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914400" y="1460500"/>
            <a:ext cx="7916863" cy="5397500"/>
          </a:xfrm>
        </p:spPr>
      </p:pic>
      <p:pic>
        <p:nvPicPr>
          <p:cNvPr id="2" name="The_Battle_of_the_Bulge_and_the_Fall_of_the_Third_Reich.as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1454727"/>
            <a:ext cx="7904480" cy="5389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Asian Theater</a:t>
            </a:r>
            <a:endParaRPr lang="en-US" dirty="0"/>
          </a:p>
        </p:txBody>
      </p:sp>
      <p:sp>
        <p:nvSpPr>
          <p:cNvPr id="15362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I. Asian Theater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	A. Battle of Midway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		1. Naval Battle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	B. Island Hopping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		1. Philippines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		2. New Guinea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		3. Solomon   	  	    Islands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15363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0"/>
            <a:ext cx="50292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Frontline Civilians: Bombing of Cities</a:t>
            </a:r>
            <a:endParaRPr lang="en-US" dirty="0"/>
          </a:p>
        </p:txBody>
      </p:sp>
      <p:sp>
        <p:nvSpPr>
          <p:cNvPr id="1741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II. Bombing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A. Japan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1. Fire Bombings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ex.) Tokyo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2. Atomic Bombs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  a. Hiroshima (Aug 6)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  b. Nagasaki (Aug 9)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*Fat Man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*Little Boy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2814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End of WWII</a:t>
            </a:r>
            <a:endParaRPr lang="en-US" dirty="0"/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smtClean="0"/>
              <a:t>III. End of WWII</a:t>
            </a:r>
          </a:p>
          <a:p>
            <a:pPr>
              <a:buFont typeface="Wingdings" pitchFamily="2" charset="2"/>
              <a:buNone/>
            </a:pPr>
            <a:r>
              <a:rPr lang="en-US" sz="3200" smtClean="0"/>
              <a:t>	A. Harry S. Truman</a:t>
            </a:r>
          </a:p>
          <a:p>
            <a:pPr>
              <a:buFont typeface="Wingdings" pitchFamily="2" charset="2"/>
              <a:buNone/>
            </a:pPr>
            <a:r>
              <a:rPr lang="en-US" sz="3200" smtClean="0"/>
              <a:t>		1. Atomic Weapons or Troop 			   Assault</a:t>
            </a:r>
          </a:p>
          <a:p>
            <a:pPr>
              <a:buFont typeface="Wingdings" pitchFamily="2" charset="2"/>
              <a:buNone/>
            </a:pPr>
            <a:r>
              <a:rPr lang="en-US" sz="3200" smtClean="0"/>
              <a:t>			- </a:t>
            </a:r>
            <a:r>
              <a:rPr lang="en-US" sz="3200" smtClean="0">
                <a:hlinkClick r:id="rId2"/>
              </a:rPr>
              <a:t>Hiroshima</a:t>
            </a:r>
            <a:endParaRPr lang="en-US" sz="3200" smtClean="0"/>
          </a:p>
          <a:p>
            <a:pPr>
              <a:buFont typeface="Wingdings" pitchFamily="2" charset="2"/>
              <a:buNone/>
            </a:pPr>
            <a:r>
              <a:rPr lang="en-US" sz="3200" smtClean="0"/>
              <a:t>			- </a:t>
            </a:r>
            <a:r>
              <a:rPr lang="en-US" sz="3200" smtClean="0">
                <a:hlinkClick r:id="rId3"/>
              </a:rPr>
              <a:t>Nagasaki</a:t>
            </a:r>
            <a:endParaRPr lang="en-US" sz="3200" smtClean="0"/>
          </a:p>
          <a:p>
            <a:pPr>
              <a:buFont typeface="Wingdings" pitchFamily="2" charset="2"/>
              <a:buNone/>
            </a:pPr>
            <a:endParaRPr lang="en-US" sz="3200" smtClean="0"/>
          </a:p>
          <a:p>
            <a:pPr>
              <a:buFont typeface="Wingdings" pitchFamily="2" charset="2"/>
              <a:buNone/>
            </a:pPr>
            <a:r>
              <a:rPr lang="en-US" sz="3200" smtClean="0"/>
              <a:t>Aug. 14</a:t>
            </a:r>
            <a:r>
              <a:rPr lang="en-US" sz="3200" baseline="30000" smtClean="0"/>
              <a:t>th</a:t>
            </a:r>
            <a:r>
              <a:rPr lang="en-US" sz="3200" smtClean="0"/>
              <a:t>, 1945 = End of War</a:t>
            </a:r>
          </a:p>
          <a:p>
            <a:endParaRPr lang="en-US" smtClean="0"/>
          </a:p>
        </p:txBody>
      </p:sp>
      <p:pic>
        <p:nvPicPr>
          <p:cNvPr id="6" name="Picture 5" descr="Photo of Harry S Tru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481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19458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953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IV. United Nations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A. 50 Countries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General Assembly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2. Security Council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a. 11 members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-U.S., G.B., USSR,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  France, China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** purpose = promote peace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 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2" descr="http://rds.yahoo.com/_ylt=A9G_bDoMMMxLI1QA1UWjzbkF/SIG=12cfepfil/EXP=1271759244/**http%3a/www.climateforum.com.au/images/united-n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72</Words>
  <Application>Microsoft Office PowerPoint</Application>
  <PresentationFormat>On-screen Show (4:3)</PresentationFormat>
  <Paragraphs>43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The War Ends</vt:lpstr>
      <vt:lpstr>Objectives</vt:lpstr>
      <vt:lpstr>Battle of Bulge &amp; Fall of Nazi Germany</vt:lpstr>
      <vt:lpstr>The Asian Theater</vt:lpstr>
      <vt:lpstr>Frontline Civilians: Bombing of Cities</vt:lpstr>
      <vt:lpstr>End of WWII</vt:lpstr>
      <vt:lpstr>United Nations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Ends</dc:title>
  <dc:creator>Jennifer L Sanders</dc:creator>
  <cp:lastModifiedBy>Thomas Preisse</cp:lastModifiedBy>
  <cp:revision>8</cp:revision>
  <dcterms:created xsi:type="dcterms:W3CDTF">2010-04-19T10:09:22Z</dcterms:created>
  <dcterms:modified xsi:type="dcterms:W3CDTF">2015-03-09T15:22:39Z</dcterms:modified>
</cp:coreProperties>
</file>