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EA10-B964-43D3-94EE-EB632C544A63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E12E-575C-48CD-81D0-5741D10E7E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EA10-B964-43D3-94EE-EB632C544A63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E12E-575C-48CD-81D0-5741D10E7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EA10-B964-43D3-94EE-EB632C544A63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E12E-575C-48CD-81D0-5741D10E7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EA10-B964-43D3-94EE-EB632C544A63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E12E-575C-48CD-81D0-5741D10E7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EA10-B964-43D3-94EE-EB632C544A63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83E12E-575C-48CD-81D0-5741D10E7E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EA10-B964-43D3-94EE-EB632C544A63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E12E-575C-48CD-81D0-5741D10E7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EA10-B964-43D3-94EE-EB632C544A63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E12E-575C-48CD-81D0-5741D10E7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EA10-B964-43D3-94EE-EB632C544A63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E12E-575C-48CD-81D0-5741D10E7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EA10-B964-43D3-94EE-EB632C544A63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E12E-575C-48CD-81D0-5741D10E7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EA10-B964-43D3-94EE-EB632C544A63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E12E-575C-48CD-81D0-5741D10E7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EA10-B964-43D3-94EE-EB632C544A63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E12E-575C-48CD-81D0-5741D10E7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D4EA10-B964-43D3-94EE-EB632C544A63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83E12E-575C-48CD-81D0-5741D10E7E0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Documents\Videos\Watergate.as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Watergate &amp; The Nixon Presidency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Watergate</a:t>
            </a:r>
            <a:endParaRPr lang="en-US" dirty="0"/>
          </a:p>
        </p:txBody>
      </p:sp>
      <p:pic>
        <p:nvPicPr>
          <p:cNvPr id="4" name="Watergate.asf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706582"/>
            <a:ext cx="9144000" cy="6157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6</Words>
  <Application>Microsoft Office PowerPoint</Application>
  <PresentationFormat>On-screen Show (4:3)</PresentationFormat>
  <Paragraphs>2</Paragraphs>
  <Slides>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Watergate &amp; The Nixon Presidency</vt:lpstr>
      <vt:lpstr>Watergate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Watergate &amp; The Nixon Presidency</dc:title>
  <dc:creator>Jennifer L Sanders</dc:creator>
  <cp:lastModifiedBy>Jennifer L Sanders</cp:lastModifiedBy>
  <cp:revision>1</cp:revision>
  <dcterms:created xsi:type="dcterms:W3CDTF">2011-05-16T10:55:37Z</dcterms:created>
  <dcterms:modified xsi:type="dcterms:W3CDTF">2011-05-16T11:02:27Z</dcterms:modified>
</cp:coreProperties>
</file>