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F1FADD1-BCD5-4C7F-8D21-886B722B747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285C1E0-2BB4-4610-9DE5-F156FB948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ADD1-BCD5-4C7F-8D21-886B722B747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C1E0-2BB4-4610-9DE5-F156FB948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ADD1-BCD5-4C7F-8D21-886B722B747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C1E0-2BB4-4610-9DE5-F156FB948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F1FADD1-BCD5-4C7F-8D21-886B722B747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C1E0-2BB4-4610-9DE5-F156FB948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F1FADD1-BCD5-4C7F-8D21-886B722B747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285C1E0-2BB4-4610-9DE5-F156FB948A02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F1FADD1-BCD5-4C7F-8D21-886B722B747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285C1E0-2BB4-4610-9DE5-F156FB948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F1FADD1-BCD5-4C7F-8D21-886B722B747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285C1E0-2BB4-4610-9DE5-F156FB948A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ADD1-BCD5-4C7F-8D21-886B722B747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5C1E0-2BB4-4610-9DE5-F156FB948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F1FADD1-BCD5-4C7F-8D21-886B722B747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285C1E0-2BB4-4610-9DE5-F156FB948A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F1FADD1-BCD5-4C7F-8D21-886B722B747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285C1E0-2BB4-4610-9DE5-F156FB948A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F1FADD1-BCD5-4C7F-8D21-886B722B747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285C1E0-2BB4-4610-9DE5-F156FB948A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F1FADD1-BCD5-4C7F-8D21-886B722B7470}" type="datetimeFigureOut">
              <a:rPr lang="en-US" smtClean="0"/>
              <a:t>4/28/2014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285C1E0-2BB4-4610-9DE5-F156FB948A02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8062912" cy="1470025"/>
          </a:xfrm>
        </p:spPr>
        <p:txBody>
          <a:bodyPr/>
          <a:lstStyle/>
          <a:p>
            <a:r>
              <a:rPr lang="en-US" dirty="0" smtClean="0"/>
              <a:t>The New Frontier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04800" y="1905000"/>
            <a:ext cx="8062912" cy="1752600"/>
          </a:xfrm>
        </p:spPr>
        <p:txBody>
          <a:bodyPr/>
          <a:lstStyle/>
          <a:p>
            <a:r>
              <a:rPr lang="en-US" dirty="0" smtClean="0"/>
              <a:t>Ch. 23.1</a:t>
            </a:r>
            <a:endParaRPr lang="en-US" dirty="0"/>
          </a:p>
        </p:txBody>
      </p:sp>
      <p:pic>
        <p:nvPicPr>
          <p:cNvPr id="1026" name="Picture 2" descr="john_f_kenne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981200"/>
            <a:ext cx="3886200" cy="51556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 Kennedy’s economic policies</a:t>
            </a:r>
          </a:p>
          <a:p>
            <a:endParaRPr lang="en-US" dirty="0" smtClean="0"/>
          </a:p>
          <a:p>
            <a:r>
              <a:rPr lang="en-US" dirty="0" smtClean="0"/>
              <a:t>Explain why Congress often did not support Kennedy’s proposals.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 of 1960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635508" indent="-571500">
              <a:buNone/>
            </a:pPr>
            <a:r>
              <a:rPr lang="en-US" dirty="0" smtClean="0"/>
              <a:t>I. Election of1960</a:t>
            </a:r>
          </a:p>
          <a:p>
            <a:pPr marL="635508" indent="-571500">
              <a:buNone/>
            </a:pPr>
            <a:r>
              <a:rPr lang="en-US" dirty="0" smtClean="0"/>
              <a:t>   A. Television In Politics</a:t>
            </a:r>
          </a:p>
          <a:p>
            <a:pPr marL="635508" indent="-571500">
              <a:buNone/>
            </a:pPr>
            <a:r>
              <a:rPr lang="en-US" dirty="0" smtClean="0"/>
              <a:t>	</a:t>
            </a:r>
            <a:r>
              <a:rPr lang="en-US" dirty="0" smtClean="0"/>
              <a:t>1. Debates</a:t>
            </a:r>
          </a:p>
          <a:p>
            <a:pPr marL="635508" indent="-571500">
              <a:buNone/>
            </a:pPr>
            <a:r>
              <a:rPr lang="en-US" dirty="0" smtClean="0"/>
              <a:t>	</a:t>
            </a:r>
            <a:r>
              <a:rPr lang="en-US" dirty="0" smtClean="0"/>
              <a:t>2. Advertisements</a:t>
            </a:r>
          </a:p>
          <a:p>
            <a:pPr marL="635508" indent="-571500">
              <a:buNone/>
            </a:pPr>
            <a:r>
              <a:rPr lang="en-US" dirty="0" smtClean="0"/>
              <a:t> </a:t>
            </a:r>
            <a:r>
              <a:rPr lang="en-US" dirty="0" smtClean="0"/>
              <a:t>         - $13.5 million</a:t>
            </a:r>
          </a:p>
          <a:p>
            <a:pPr marL="635508" indent="-571500">
              <a:buNone/>
            </a:pPr>
            <a:r>
              <a:rPr lang="en-US" dirty="0" smtClean="0"/>
              <a:t>   B. Issues:</a:t>
            </a:r>
          </a:p>
          <a:p>
            <a:pPr marL="635508" indent="-571500">
              <a:buNone/>
            </a:pPr>
            <a:r>
              <a:rPr lang="en-US" dirty="0" smtClean="0"/>
              <a:t>	</a:t>
            </a:r>
            <a:r>
              <a:rPr lang="en-US" dirty="0" smtClean="0"/>
              <a:t>-Economy</a:t>
            </a:r>
          </a:p>
          <a:p>
            <a:pPr marL="635508" indent="-571500">
              <a:buNone/>
            </a:pPr>
            <a:r>
              <a:rPr lang="en-US" dirty="0" smtClean="0"/>
              <a:t>	</a:t>
            </a:r>
            <a:r>
              <a:rPr lang="en-US" dirty="0" smtClean="0"/>
              <a:t>-Cold War</a:t>
            </a:r>
          </a:p>
          <a:p>
            <a:pPr marL="635508" indent="-571500">
              <a:buNone/>
            </a:pPr>
            <a:r>
              <a:rPr lang="en-US" dirty="0" smtClean="0"/>
              <a:t>	</a:t>
            </a:r>
            <a:r>
              <a:rPr lang="en-US" dirty="0" smtClean="0"/>
              <a:t>   *Missile Gap </a:t>
            </a:r>
          </a:p>
          <a:p>
            <a:pPr marL="635508" indent="-571500">
              <a:buNone/>
            </a:pPr>
            <a:r>
              <a:rPr lang="en-US" dirty="0" smtClean="0"/>
              <a:t>	</a:t>
            </a:r>
            <a:r>
              <a:rPr lang="en-US" dirty="0" smtClean="0"/>
              <a:t>-Religion 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4098" name="Picture 2" descr="Kennedy Nixon televised debate 196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09800"/>
            <a:ext cx="4572000" cy="361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Front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2895600" cy="45259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722437"/>
            <a:ext cx="5257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II. Domestic Success &amp; Setback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A. “New Frontier”: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-educational aid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-health insurance to old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-Dept. of Urban Affairs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-help migrant workers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B. Struggle with Congress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1. New Frontier=too $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 a. strike down bills</a:t>
            </a:r>
            <a:endParaRPr lang="en-US" dirty="0"/>
          </a:p>
        </p:txBody>
      </p:sp>
      <p:pic>
        <p:nvPicPr>
          <p:cNvPr id="18434" name="Picture 2" descr="Closing the new fronti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09800"/>
            <a:ext cx="3571875" cy="3867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66294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C. Strengthening the Economy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 1. Deficit Spending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a. defense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b. space exploration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 2. Supply-Side Economics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a. tax cuts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D. Women’s Rights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 1. Presidential Commission on the 	 	  Status of Women</a:t>
            </a:r>
            <a:endParaRPr lang="en-US" dirty="0"/>
          </a:p>
        </p:txBody>
      </p:sp>
      <p:pic>
        <p:nvPicPr>
          <p:cNvPr id="19458" name="Picture 2" descr="Space Ra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1066800"/>
            <a:ext cx="2857500" cy="3981450"/>
          </a:xfrm>
          <a:prstGeom prst="rect">
            <a:avLst/>
          </a:prstGeom>
          <a:noFill/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Warren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III. Warren Court Reforms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A. “One Man, One Vote”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1. reapportionment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   ex.) Rural District/ 1 Rep/ 2,340 people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Urban Area/ 7 Reps/ 311,220 people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D. Extending Due Process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  1. </a:t>
            </a:r>
            <a:r>
              <a:rPr lang="en-US" dirty="0" err="1" smtClean="0"/>
              <a:t>Mapp</a:t>
            </a:r>
            <a:r>
              <a:rPr lang="en-US" dirty="0" smtClean="0"/>
              <a:t> </a:t>
            </a:r>
            <a:r>
              <a:rPr lang="en-US" dirty="0" err="1" smtClean="0"/>
              <a:t>V.Ohio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    2. Miranda V. Arizona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01000" y="1722437"/>
            <a:ext cx="685800" cy="4525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482" name="Picture 2" descr="warren court 19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45476" y="457200"/>
            <a:ext cx="4098524" cy="2638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1453</TotalTime>
  <Words>77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The New Frontier</vt:lpstr>
      <vt:lpstr>Objectives</vt:lpstr>
      <vt:lpstr>Election of 1960</vt:lpstr>
      <vt:lpstr>Domestic Front</vt:lpstr>
      <vt:lpstr>Economy</vt:lpstr>
      <vt:lpstr>Warren Court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Frontier</dc:title>
  <dc:creator>Jennifer L Sanders</dc:creator>
  <cp:lastModifiedBy>Jennifer L Sanders</cp:lastModifiedBy>
  <cp:revision>2</cp:revision>
  <dcterms:created xsi:type="dcterms:W3CDTF">2014-04-28T09:53:49Z</dcterms:created>
  <dcterms:modified xsi:type="dcterms:W3CDTF">2014-04-29T10:07:37Z</dcterms:modified>
</cp:coreProperties>
</file>