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3239D2-7276-4615-8553-3F84E36F2E96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F8DB84-8786-4633-9FED-6CB8E5F5ED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715000"/>
            <a:ext cx="8305800" cy="1143000"/>
          </a:xfrm>
        </p:spPr>
        <p:txBody>
          <a:bodyPr/>
          <a:lstStyle/>
          <a:p>
            <a:r>
              <a:rPr lang="en-US" dirty="0" smtClean="0"/>
              <a:t>Ch.23.3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0"/>
            <a:ext cx="8305800" cy="1981200"/>
          </a:xfrm>
        </p:spPr>
        <p:txBody>
          <a:bodyPr/>
          <a:lstStyle/>
          <a:p>
            <a:r>
              <a:rPr lang="en-US" dirty="0" smtClean="0"/>
              <a:t>The Great Society</a:t>
            </a:r>
            <a:endParaRPr lang="en-US" dirty="0"/>
          </a:p>
        </p:txBody>
      </p:sp>
      <p:pic>
        <p:nvPicPr>
          <p:cNvPr id="35846" name="Picture 6" descr="vice-president-lyndon-b-johnson-ever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4800"/>
            <a:ext cx="4238625" cy="4708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inspired Johnson’s Great Society programs</a:t>
            </a:r>
          </a:p>
          <a:p>
            <a:endParaRPr lang="en-US" dirty="0" smtClean="0"/>
          </a:p>
          <a:p>
            <a:r>
              <a:rPr lang="en-US" dirty="0" smtClean="0"/>
              <a:t>Identify several specific health and employment programs of the Johnson administration.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Takes the Reins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6324600" cy="4572000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 smtClean="0"/>
              <a:t>I. Leadership Style</a:t>
            </a:r>
            <a:r>
              <a:rPr lang="en-US" dirty="0" smtClean="0"/>
              <a:t>	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A. Background:</a:t>
            </a: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-congressional staffer</a:t>
            </a: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-Rep to the House</a:t>
            </a: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-U.S. Senator</a:t>
            </a: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-Senate Majority Leader</a:t>
            </a: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-VP</a:t>
            </a:r>
          </a:p>
          <a:p>
            <a:pPr marL="571500" indent="-571500">
              <a:buNone/>
            </a:pPr>
            <a:r>
              <a:rPr lang="en-US" dirty="0" smtClean="0"/>
              <a:t>    B. The Johnson Treatment</a:t>
            </a: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consensus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010400" y="1524000"/>
            <a:ext cx="1697736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8914" name="Picture 2" descr="Here, LBJ, the Majority Leader, puts the strong-arm on Theodore Gree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84540"/>
            <a:ext cx="3598672" cy="5092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on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524000"/>
            <a:ext cx="65532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C. Poverty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1. Johnson’s Personal Background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-Hill Country, TX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-Inner City School Teacher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a. War on Poverty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i</a:t>
            </a:r>
            <a:r>
              <a:rPr lang="en-US" dirty="0" smtClean="0"/>
              <a:t>. Economic Opportunity Act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ii. VISTA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524000"/>
            <a:ext cx="1316736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62" name="Picture 2" descr="United States President Lyndon B. Johnson proclaims his 'Great Socie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2825242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69342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Great Society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Civil Rights Act 1964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 -barred racial discrimination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Voting Rights Act 1965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 -barred voting discrimination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**Chart on Pg. 736**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524000"/>
            <a:ext cx="1240536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1986" name="Picture 2" descr="lyndon johnson had introduced his vision of a great socie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25" y="1676400"/>
            <a:ext cx="3762375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53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The Great Society</vt:lpstr>
      <vt:lpstr>Objectives</vt:lpstr>
      <vt:lpstr>Johnson Takes the Reins</vt:lpstr>
      <vt:lpstr>War on Poverty</vt:lpstr>
      <vt:lpstr>The Great Society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Society</dc:title>
  <dc:creator>Jennifer L Sanders</dc:creator>
  <cp:lastModifiedBy>Jennifer L Sanders</cp:lastModifiedBy>
  <cp:revision>1</cp:revision>
  <dcterms:created xsi:type="dcterms:W3CDTF">2014-05-01T09:32:36Z</dcterms:created>
  <dcterms:modified xsi:type="dcterms:W3CDTF">2014-05-01T10:26:11Z</dcterms:modified>
</cp:coreProperties>
</file>