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DE04701-E58C-4A37-AA91-D96212E2E931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33D6DE-D5EE-481F-A616-C5112C4E0FD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Technological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105400"/>
            <a:ext cx="8062912" cy="1752600"/>
          </a:xfrm>
        </p:spPr>
        <p:txBody>
          <a:bodyPr/>
          <a:lstStyle/>
          <a:p>
            <a:r>
              <a:rPr lang="en-US" dirty="0" smtClean="0"/>
              <a:t>Ch. 29.1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Computer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5181600" cy="4525963"/>
          </a:xfrm>
        </p:spPr>
        <p:txBody>
          <a:bodyPr/>
          <a:lstStyle/>
          <a:p>
            <a:pPr marL="635508" indent="-571500">
              <a:buNone/>
            </a:pPr>
            <a:r>
              <a:rPr lang="en-US" dirty="0" smtClean="0"/>
              <a:t>I. Computer</a:t>
            </a:r>
          </a:p>
          <a:p>
            <a:pPr marL="635508" indent="-571500">
              <a:buNone/>
            </a:pPr>
            <a:r>
              <a:rPr lang="en-US" dirty="0" smtClean="0"/>
              <a:t>    A. ENIAC (WWII) 1946</a:t>
            </a:r>
          </a:p>
          <a:p>
            <a:pPr marL="635508" indent="-571500">
              <a:buNone/>
            </a:pPr>
            <a:r>
              <a:rPr lang="en-US" dirty="0" smtClean="0"/>
              <a:t>    B. Integrated Circuit (1959)</a:t>
            </a:r>
          </a:p>
          <a:p>
            <a:pPr marL="635508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1. Robert </a:t>
            </a:r>
            <a:r>
              <a:rPr lang="en-US" dirty="0" err="1" smtClean="0"/>
              <a:t>Noyce</a:t>
            </a:r>
            <a:endParaRPr lang="en-US" dirty="0" smtClean="0"/>
          </a:p>
          <a:p>
            <a:pPr marL="635508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 a. Silicon Valley</a:t>
            </a:r>
          </a:p>
          <a:p>
            <a:pPr marL="635508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i</a:t>
            </a:r>
            <a:r>
              <a:rPr lang="en-US" dirty="0" smtClean="0"/>
              <a:t>. Intel</a:t>
            </a:r>
          </a:p>
          <a:p>
            <a:pPr marL="635508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-micro-processor</a:t>
            </a:r>
          </a:p>
          <a:p>
            <a:pPr marL="635508" indent="-57150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722437"/>
            <a:ext cx="3048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http://d2.yimg.com/sr/img/4/8fdbfe4c-4482-3d0b-b735-e3e78d1e3f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514600"/>
            <a:ext cx="369780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C. Availability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1. Stephen Wozniak &amp; Steve Jobs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a. Apple (1976)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i</a:t>
            </a:r>
            <a:r>
              <a:rPr lang="en-US" dirty="0" smtClean="0"/>
              <a:t>. Apple I &amp; II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ii. Macintosh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2. International Business Machines(IBM)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a. Personal Computer (PC)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0" y="1722437"/>
            <a:ext cx="9144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ts3.mm.bing.net/th?id=H.475591706077030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905000"/>
            <a:ext cx="2857500" cy="2133601"/>
          </a:xfrm>
          <a:prstGeom prst="rect">
            <a:avLst/>
          </a:prstGeom>
          <a:noFill/>
        </p:spPr>
      </p:pic>
      <p:pic>
        <p:nvPicPr>
          <p:cNvPr id="15364" name="Picture 4" descr="http://d1.yimg.com/sr/img/4/50d95fe8-af3f-30cd-9da3-caee4af4b8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5181600"/>
            <a:ext cx="206497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Gates &amp; Microsoft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1828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722437"/>
            <a:ext cx="6172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D. Bill Gates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1. Microsoft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a. software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  </a:t>
            </a:r>
            <a:r>
              <a:rPr lang="en-US" dirty="0" err="1" smtClean="0"/>
              <a:t>i</a:t>
            </a:r>
            <a:r>
              <a:rPr lang="en-US" dirty="0" smtClean="0"/>
              <a:t>. MS-DOS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   ii. Windows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-telecommute</a:t>
            </a:r>
          </a:p>
          <a:p>
            <a:pPr>
              <a:buNone/>
            </a:pPr>
            <a:r>
              <a:rPr lang="en-US" dirty="0" smtClean="0"/>
              <a:t>II. Telecommunications Revolution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A. Telecommunications Act (1996)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6" name="Picture 2" descr="http://ts3.mm.bing.net/th?id=H.457232014534296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2423414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6248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Rise of the Internet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A. U.S. Defense Department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   1. Advanced Research Project 	   Agency  (ARPANET) 1969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Supercomputers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1. National Science Foundation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 a. nationwide service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0" y="1722437"/>
            <a:ext cx="1828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ts2.mm.bing.net/th?id=H.496679138230422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905000"/>
            <a:ext cx="28575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60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Technological Revolution</vt:lpstr>
      <vt:lpstr>Compact Computer</vt:lpstr>
      <vt:lpstr>Computers for Everyone</vt:lpstr>
      <vt:lpstr>Bill Gates &amp; Microsoft</vt:lpstr>
      <vt:lpstr>Rise of the Internet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Revolution</dc:title>
  <dc:creator>Jennifer L Sanders</dc:creator>
  <cp:lastModifiedBy>Jennifer L Sanders</cp:lastModifiedBy>
  <cp:revision>1</cp:revision>
  <dcterms:created xsi:type="dcterms:W3CDTF">2013-05-16T10:49:14Z</dcterms:created>
  <dcterms:modified xsi:type="dcterms:W3CDTF">2013-05-16T11:15:15Z</dcterms:modified>
</cp:coreProperties>
</file>