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sf" ContentType="video/x-ms-as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4CEF9-1F40-4FA7-B2A3-BA02DA733BF6}" type="datetimeFigureOut">
              <a:rPr lang="en-US" smtClean="0"/>
              <a:t>9/9/2014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BEBB-9870-4150-94FC-70B13D2D4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4CEF9-1F40-4FA7-B2A3-BA02DA733BF6}" type="datetimeFigureOut">
              <a:rPr lang="en-US" smtClean="0"/>
              <a:t>9/9/2014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BEBB-9870-4150-94FC-70B13D2D4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4CEF9-1F40-4FA7-B2A3-BA02DA733BF6}" type="datetimeFigureOut">
              <a:rPr lang="en-US" smtClean="0"/>
              <a:t>9/9/2014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BEBB-9870-4150-94FC-70B13D2D4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4CEF9-1F40-4FA7-B2A3-BA02DA733BF6}" type="datetimeFigureOut">
              <a:rPr lang="en-US" smtClean="0"/>
              <a:t>9/9/2014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BEBB-9870-4150-94FC-70B13D2D4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4CEF9-1F40-4FA7-B2A3-BA02DA733BF6}" type="datetimeFigureOut">
              <a:rPr lang="en-US" smtClean="0"/>
              <a:t>9/9/2014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BEBB-9870-4150-94FC-70B13D2D4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4CEF9-1F40-4FA7-B2A3-BA02DA733BF6}" type="datetimeFigureOut">
              <a:rPr lang="en-US" smtClean="0"/>
              <a:t>9/9/2014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BEBB-9870-4150-94FC-70B13D2D4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4CEF9-1F40-4FA7-B2A3-BA02DA733BF6}" type="datetimeFigureOut">
              <a:rPr lang="en-US" smtClean="0"/>
              <a:t>9/9/2014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BEBB-9870-4150-94FC-70B13D2D4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4CEF9-1F40-4FA7-B2A3-BA02DA733BF6}" type="datetimeFigureOut">
              <a:rPr lang="en-US" smtClean="0"/>
              <a:t>9/9/2014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BEBB-9870-4150-94FC-70B13D2D4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4CEF9-1F40-4FA7-B2A3-BA02DA733BF6}" type="datetimeFigureOut">
              <a:rPr lang="en-US" smtClean="0"/>
              <a:t>9/9/2014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BEBB-9870-4150-94FC-70B13D2D4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4CEF9-1F40-4FA7-B2A3-BA02DA733BF6}" type="datetimeFigureOut">
              <a:rPr lang="en-US" smtClean="0"/>
              <a:t>9/9/2014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BEBB-9870-4150-94FC-70B13D2D4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4CEF9-1F40-4FA7-B2A3-BA02DA733BF6}" type="datetimeFigureOut">
              <a:rPr lang="en-US" smtClean="0"/>
              <a:t>9/9/2014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BEBB-9870-4150-94FC-70B13D2D4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4CEF9-1F40-4FA7-B2A3-BA02DA733BF6}" type="datetimeFigureOut">
              <a:rPr lang="en-US" smtClean="0"/>
              <a:t>9/9/2014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1BEBB-9870-4150-94FC-70B13D2D47C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sf"/><Relationship Id="rId1" Type="http://schemas.microsoft.com/office/2007/relationships/media" Target="../media/media1.as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562600"/>
            <a:ext cx="7772400" cy="1470025"/>
          </a:xfrm>
        </p:spPr>
        <p:txBody>
          <a:bodyPr/>
          <a:lstStyle/>
          <a:p>
            <a:r>
              <a:rPr lang="en-US" dirty="0" smtClean="0"/>
              <a:t>Eureka! Lets give </a:t>
            </a:r>
            <a:r>
              <a:rPr lang="en-US" dirty="0" err="1" smtClean="0"/>
              <a:t>em</a:t>
            </a:r>
            <a:r>
              <a:rPr lang="en-US" dirty="0" smtClean="0"/>
              <a:t>’ land!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0"/>
            <a:ext cx="8686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Problem: The Confederation Congress needed to pay Continental Army troops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2.bp.blogspot.com/-gJ0H20bMSJU/UGV0rxOBVDI/AAAAAAAABTY/0ROA-qxUANQ/s640/Western+Land+Claim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990600"/>
            <a:ext cx="4429125" cy="4958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should we settle these “Western Lands”?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The Northwest Ordinance of 1787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098" name="Picture 2" descr="http://ts3.mm.bing.net/th?id=H.4807074561657158&amp;pid=15.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074468"/>
            <a:ext cx="4495800" cy="4783532"/>
          </a:xfrm>
          <a:prstGeom prst="rect">
            <a:avLst/>
          </a:prstGeom>
          <a:noFill/>
        </p:spPr>
      </p:pic>
      <p:pic>
        <p:nvPicPr>
          <p:cNvPr id="4100" name="Picture 4" descr="http://www.earnst.net/SSReview/us_jan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5350" y="2362200"/>
            <a:ext cx="4438650" cy="37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Analyzing the Northwest Ordinance</a:t>
            </a:r>
          </a:p>
          <a:p>
            <a:pPr lvl="1"/>
            <a:r>
              <a:rPr lang="en-US" dirty="0" smtClean="0"/>
              <a:t>Complete questions provided by instructor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Compare similarities between Northwest Ordinance with the Bill of Rights (pg. </a:t>
            </a:r>
            <a:r>
              <a:rPr lang="en-US" smtClean="0"/>
              <a:t>43</a:t>
            </a:r>
            <a:r>
              <a:rPr lang="en-US" smtClean="0"/>
              <a:t>)</a:t>
            </a:r>
            <a:endParaRPr lang="en-US" dirty="0" smtClean="0"/>
          </a:p>
          <a:p>
            <a:pPr lvl="2"/>
            <a:r>
              <a:rPr lang="en-US" dirty="0" smtClean="0"/>
              <a:t>Which proclamations were copied from the Northwest Ordinance?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Northwest Ordinance</a:t>
            </a:r>
            <a:endParaRPr lang="en-US" dirty="0"/>
          </a:p>
        </p:txBody>
      </p:sp>
      <p:pic>
        <p:nvPicPr>
          <p:cNvPr id="4" name="To_The_Mississippi__Westward_Expansion_and_the_Northwest_Ordinance_of_1787.as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90600" y="1219200"/>
            <a:ext cx="7518400" cy="5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70</Words>
  <Application>Microsoft Office PowerPoint</Application>
  <PresentationFormat>On-screen Show (4:3)</PresentationFormat>
  <Paragraphs>11</Paragraphs>
  <Slides>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Eureka! Lets give em’ land! </vt:lpstr>
      <vt:lpstr>How should we settle these “Western Lands”?</vt:lpstr>
      <vt:lpstr>Group Activity</vt:lpstr>
      <vt:lpstr>Northwest Ordinance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Eureka! Lets give em’ land! </dc:title>
  <dc:creator>Jennifer L Sanders</dc:creator>
  <cp:lastModifiedBy>Thomas Preisse</cp:lastModifiedBy>
  <cp:revision>3</cp:revision>
  <dcterms:created xsi:type="dcterms:W3CDTF">2013-09-04T10:13:41Z</dcterms:created>
  <dcterms:modified xsi:type="dcterms:W3CDTF">2014-09-09T12:04:48Z</dcterms:modified>
</cp:coreProperties>
</file>