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62" r:id="rId6"/>
    <p:sldId id="261" r:id="rId7"/>
    <p:sldId id="263" r:id="rId8"/>
    <p:sldId id="259" r:id="rId9"/>
    <p:sldId id="264" r:id="rId10"/>
    <p:sldId id="265" r:id="rId11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3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E5B6FF3-F75C-4097-A399-F191F7D3A58A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C1E7377-3F47-40B2-997E-C8D38E5F6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B6FF3-F75C-4097-A399-F191F7D3A58A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E7377-3F47-40B2-997E-C8D38E5F6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B6FF3-F75C-4097-A399-F191F7D3A58A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E7377-3F47-40B2-997E-C8D38E5F6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B6FF3-F75C-4097-A399-F191F7D3A58A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E7377-3F47-40B2-997E-C8D38E5F6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E5B6FF3-F75C-4097-A399-F191F7D3A58A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E7377-3F47-40B2-997E-C8D38E5F6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E5B6FF3-F75C-4097-A399-F191F7D3A58A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C1E7377-3F47-40B2-997E-C8D38E5F644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E5B6FF3-F75C-4097-A399-F191F7D3A58A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C1E7377-3F47-40B2-997E-C8D38E5F6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E5B6FF3-F75C-4097-A399-F191F7D3A58A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C1E7377-3F47-40B2-997E-C8D38E5F644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B6FF3-F75C-4097-A399-F191F7D3A58A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E7377-3F47-40B2-997E-C8D38E5F6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E5B6FF3-F75C-4097-A399-F191F7D3A58A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C1E7377-3F47-40B2-997E-C8D38E5F6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E5B6FF3-F75C-4097-A399-F191F7D3A58A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C1E7377-3F47-40B2-997E-C8D38E5F644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E5B6FF3-F75C-4097-A399-F191F7D3A58A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C1E7377-3F47-40B2-997E-C8D38E5F644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E5B6FF3-F75C-4097-A399-F191F7D3A58A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C1E7377-3F47-40B2-997E-C8D38E5F644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2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.search.yahoo.com/_ylt=AwrB8o.MmXBTYkkAVZGjzbkF;_ylu=X3oDMTBpcGszamw0BHNlYwNmcC1pbWcEc2xrA2ltZw--/RV=2/RE=1399917069/RO=11/RU=http%3a%2f%2fwww.gia-vuc.com%2ffrenchindochina.htm/RK=0/RS=GU4EpiPuGwhL7kLFmvFYfqJahfU-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Focusing on Vietnam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Ch. 25.1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139903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Who was in control of North Vietnam after the Geneva Accords temporarily divided the country?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101600" y="2527300"/>
          <a:ext cx="9144000" cy="3167062"/>
        </p:xfrm>
        <a:graphic>
          <a:graphicData uri="http://schemas.openxmlformats.org/presentationml/2006/ole">
            <p:oleObj spid="_x0000_s22530" name="Chart" r:id="rId6" imgW="9143977" imgH="3190885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371600" y="2667000"/>
            <a:ext cx="8229600" cy="4525962"/>
          </a:xfrm>
        </p:spPr>
        <p:txBody>
          <a:bodyPr tIns="45719" bIns="45719">
            <a:noAutofit/>
          </a:bodyPr>
          <a:lstStyle/>
          <a:p>
            <a:r>
              <a:rPr lang="en-US" sz="3200" dirty="0" smtClean="0"/>
              <a:t>a</a:t>
            </a:r>
            <a:r>
              <a:rPr lang="en-US" sz="3200" dirty="0" smtClean="0"/>
              <a:t>. Ho </a:t>
            </a:r>
            <a:r>
              <a:rPr lang="en-US" sz="3200" dirty="0" smtClean="0"/>
              <a:t>Chi Minh and the Vietminh	</a:t>
            </a:r>
          </a:p>
          <a:p>
            <a:r>
              <a:rPr lang="en-US" sz="3200" dirty="0" smtClean="0"/>
              <a:t>b.	Ngo </a:t>
            </a:r>
            <a:r>
              <a:rPr lang="en-US" sz="3200" dirty="0" err="1" smtClean="0"/>
              <a:t>Dinh</a:t>
            </a:r>
            <a:r>
              <a:rPr lang="en-US" sz="3200" dirty="0" smtClean="0"/>
              <a:t> Diem and a pro-Western regime	</a:t>
            </a:r>
          </a:p>
          <a:p>
            <a:r>
              <a:rPr lang="en-US" sz="3200" dirty="0" smtClean="0"/>
              <a:t>c.	the Japanese	</a:t>
            </a:r>
          </a:p>
          <a:p>
            <a:r>
              <a:rPr lang="en-US" sz="3200" dirty="0" smtClean="0"/>
              <a:t>d.	the United States</a:t>
            </a:r>
          </a:p>
        </p:txBody>
      </p:sp>
      <p:sp>
        <p:nvSpPr>
          <p:cNvPr id="5" name="CorShape1"/>
          <p:cNvSpPr/>
          <p:nvPr>
            <p:custDataLst>
              <p:tags r:id="rId4"/>
            </p:custDataLst>
          </p:nvPr>
        </p:nvSpPr>
        <p:spPr>
          <a:xfrm rot="10800000">
            <a:off x="838200" y="2667000"/>
            <a:ext cx="647700" cy="6477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the nationalist motives of Vietnamese leader Ho Chi Minh</a:t>
            </a:r>
          </a:p>
          <a:p>
            <a:endParaRPr lang="en-US" dirty="0" smtClean="0"/>
          </a:p>
          <a:p>
            <a:r>
              <a:rPr lang="en-US" dirty="0" smtClean="0"/>
              <a:t>Explain the origins of American involvement in Vietnam during the 1950’s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French Indochina / Geneva Accords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386" name="Picture 2" descr="http://www.gia-vuc.com/indo/indomap2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1676185"/>
            <a:ext cx="3448050" cy="5181816"/>
          </a:xfrm>
          <a:prstGeom prst="rect">
            <a:avLst/>
          </a:prstGeom>
          <a:noFill/>
        </p:spPr>
      </p:pic>
      <p:pic>
        <p:nvPicPr>
          <p:cNvPr id="16388" name="Picture 4" descr="French Indochina 19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90600" y="1676400"/>
            <a:ext cx="3130550" cy="51816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American Involvement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2895600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505200" y="1722437"/>
            <a:ext cx="5181600" cy="4525963"/>
          </a:xfrm>
        </p:spPr>
        <p:txBody>
          <a:bodyPr/>
          <a:lstStyle/>
          <a:p>
            <a:pPr marL="635508" indent="-571500">
              <a:buNone/>
            </a:pPr>
            <a:r>
              <a:rPr lang="en-US" dirty="0" smtClean="0"/>
              <a:t>I. Early Involvement</a:t>
            </a:r>
          </a:p>
          <a:p>
            <a:pPr marL="635508" indent="-571500">
              <a:buNone/>
            </a:pPr>
            <a:r>
              <a:rPr lang="en-US" dirty="0" smtClean="0"/>
              <a:t>   A. Vietnamese Nationalism</a:t>
            </a:r>
          </a:p>
          <a:p>
            <a:pPr marL="635508" indent="-571500">
              <a:buNone/>
            </a:pPr>
            <a:r>
              <a:rPr lang="en-US" dirty="0" smtClean="0"/>
              <a:t>	</a:t>
            </a:r>
            <a:r>
              <a:rPr lang="en-US" dirty="0" smtClean="0"/>
              <a:t>1. Ho Chi Minh</a:t>
            </a:r>
          </a:p>
          <a:p>
            <a:pPr marL="635508" indent="-571500">
              <a:buNone/>
            </a:pPr>
            <a:r>
              <a:rPr lang="en-US" dirty="0" smtClean="0"/>
              <a:t>	</a:t>
            </a:r>
            <a:r>
              <a:rPr lang="en-US" dirty="0" smtClean="0"/>
              <a:t>    a. Indochinese 	  	  	     Communist Party</a:t>
            </a:r>
          </a:p>
          <a:p>
            <a:pPr marL="635508" indent="-571500">
              <a:buNone/>
            </a:pPr>
            <a:r>
              <a:rPr lang="en-US" dirty="0" smtClean="0"/>
              <a:t>	</a:t>
            </a:r>
            <a:r>
              <a:rPr lang="en-US" dirty="0" smtClean="0"/>
              <a:t>	      </a:t>
            </a:r>
            <a:r>
              <a:rPr lang="en-US" dirty="0" err="1" smtClean="0"/>
              <a:t>i</a:t>
            </a:r>
            <a:r>
              <a:rPr lang="en-US" dirty="0" smtClean="0"/>
              <a:t>. Vietminh</a:t>
            </a:r>
          </a:p>
          <a:p>
            <a:pPr marL="635508" indent="-571500">
              <a:buNone/>
            </a:pPr>
            <a:r>
              <a:rPr lang="en-US" dirty="0" smtClean="0"/>
              <a:t>    B. U.S. supports French</a:t>
            </a:r>
          </a:p>
          <a:p>
            <a:pPr marL="635508" indent="-571500">
              <a:buNone/>
            </a:pPr>
            <a:r>
              <a:rPr lang="en-US" dirty="0" smtClean="0"/>
              <a:t>	</a:t>
            </a:r>
            <a:r>
              <a:rPr lang="en-US" dirty="0" smtClean="0"/>
              <a:t>1. Domino Theory</a:t>
            </a:r>
            <a:endParaRPr lang="en-US" dirty="0"/>
          </a:p>
        </p:txBody>
      </p:sp>
      <p:pic>
        <p:nvPicPr>
          <p:cNvPr id="1026" name="Picture 2" descr="Ho Chi Minh et le début de l’indépendan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524000"/>
            <a:ext cx="3338576" cy="47244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139903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 1941 the Vietminh united both Communists and non-Communists in the struggle to expel the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101600" y="2451100"/>
          <a:ext cx="9144000" cy="2516188"/>
        </p:xfrm>
        <a:graphic>
          <a:graphicData uri="http://schemas.openxmlformats.org/presentationml/2006/ole">
            <p:oleObj spid="_x0000_s19458" name="Chart" r:id="rId6" imgW="9143977" imgH="2543044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371600" y="2590800"/>
            <a:ext cx="8229600" cy="4525962"/>
          </a:xfrm>
        </p:spPr>
        <p:txBody>
          <a:bodyPr tIns="45719" bIns="45719">
            <a:noAutofit/>
          </a:bodyPr>
          <a:lstStyle/>
          <a:p>
            <a:r>
              <a:rPr lang="en-US" sz="3200" dirty="0" smtClean="0"/>
              <a:t>a</a:t>
            </a:r>
            <a:r>
              <a:rPr lang="en-US" sz="3200" dirty="0" smtClean="0"/>
              <a:t>. French</a:t>
            </a:r>
            <a:r>
              <a:rPr lang="en-US" sz="3200" dirty="0" smtClean="0"/>
              <a:t>.	</a:t>
            </a:r>
          </a:p>
          <a:p>
            <a:r>
              <a:rPr lang="en-US" sz="3200" dirty="0" smtClean="0"/>
              <a:t>b.	Chinese.	</a:t>
            </a:r>
          </a:p>
          <a:p>
            <a:r>
              <a:rPr lang="en-US" sz="3200" dirty="0" smtClean="0"/>
              <a:t>c.	Japanese forces.	</a:t>
            </a:r>
          </a:p>
          <a:p>
            <a:r>
              <a:rPr lang="en-US" sz="3200" dirty="0" smtClean="0"/>
              <a:t>d.	United States advisers.</a:t>
            </a:r>
          </a:p>
        </p:txBody>
      </p:sp>
      <p:sp>
        <p:nvSpPr>
          <p:cNvPr id="5" name="CorShape1"/>
          <p:cNvSpPr/>
          <p:nvPr>
            <p:custDataLst>
              <p:tags r:id="rId4"/>
            </p:custDataLst>
          </p:nvPr>
        </p:nvSpPr>
        <p:spPr>
          <a:xfrm rot="10800000">
            <a:off x="1087119" y="3827948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81000" y="1066800"/>
            <a:ext cx="8229600" cy="139903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troops returned to Vietnam in 1946 and drove the Vietminh’s forces into hiding in the countryside?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-50800" y="3441700"/>
          <a:ext cx="9144000" cy="2516188"/>
        </p:xfrm>
        <a:graphic>
          <a:graphicData uri="http://schemas.openxmlformats.org/presentationml/2006/ole">
            <p:oleObj spid="_x0000_s18434" name="Chart" r:id="rId6" imgW="9143977" imgH="2543044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19200" y="3581400"/>
            <a:ext cx="8229600" cy="4525962"/>
          </a:xfrm>
        </p:spPr>
        <p:txBody>
          <a:bodyPr tIns="45719" bIns="45719">
            <a:noAutofit/>
          </a:bodyPr>
          <a:lstStyle/>
          <a:p>
            <a:r>
              <a:rPr lang="en-US" sz="3200" dirty="0" smtClean="0"/>
              <a:t>a. Japanese</a:t>
            </a:r>
            <a:r>
              <a:rPr lang="en-US" sz="3200" dirty="0" smtClean="0"/>
              <a:t>	</a:t>
            </a:r>
          </a:p>
          <a:p>
            <a:r>
              <a:rPr lang="en-US" sz="3200" dirty="0" smtClean="0"/>
              <a:t>b.	French	</a:t>
            </a:r>
          </a:p>
          <a:p>
            <a:r>
              <a:rPr lang="en-US" sz="3200" dirty="0" smtClean="0"/>
              <a:t>c.	Chinese	</a:t>
            </a:r>
          </a:p>
          <a:p>
            <a:r>
              <a:rPr lang="en-US" sz="3200" dirty="0" smtClean="0"/>
              <a:t>d.	American</a:t>
            </a:r>
          </a:p>
        </p:txBody>
      </p:sp>
      <p:sp>
        <p:nvSpPr>
          <p:cNvPr id="5" name="CorShape1"/>
          <p:cNvSpPr/>
          <p:nvPr>
            <p:custDataLst>
              <p:tags r:id="rId4"/>
            </p:custDataLst>
          </p:nvPr>
        </p:nvSpPr>
        <p:spPr>
          <a:xfrm rot="10800000">
            <a:off x="934719" y="4233332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139903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American officials did not think France should control Vietnam, but they did not want Vietnam to be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101600" y="2603500"/>
          <a:ext cx="9144000" cy="2517775"/>
        </p:xfrm>
        <a:graphic>
          <a:graphicData uri="http://schemas.openxmlformats.org/presentationml/2006/ole">
            <p:oleObj spid="_x0000_s20482" name="Chart" r:id="rId6" imgW="9143977" imgH="2543044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371600" y="2743200"/>
            <a:ext cx="8229600" cy="4525962"/>
          </a:xfrm>
        </p:spPr>
        <p:txBody>
          <a:bodyPr tIns="45719" bIns="45719">
            <a:noAutofit/>
          </a:bodyPr>
          <a:lstStyle/>
          <a:p>
            <a:r>
              <a:rPr lang="en-US" sz="3200" dirty="0" smtClean="0"/>
              <a:t>a</a:t>
            </a:r>
            <a:r>
              <a:rPr lang="en-US" sz="3200" dirty="0" smtClean="0"/>
              <a:t>. Communist</a:t>
            </a:r>
            <a:r>
              <a:rPr lang="en-US" sz="3200" dirty="0" smtClean="0"/>
              <a:t>.	</a:t>
            </a:r>
          </a:p>
          <a:p>
            <a:r>
              <a:rPr lang="en-US" sz="3200" dirty="0" smtClean="0"/>
              <a:t>b.	part of Indochina.	</a:t>
            </a:r>
          </a:p>
          <a:p>
            <a:r>
              <a:rPr lang="en-US" sz="3200" dirty="0" smtClean="0"/>
              <a:t>c.	Socialist.	</a:t>
            </a:r>
          </a:p>
          <a:p>
            <a:r>
              <a:rPr lang="en-US" sz="3200" dirty="0" smtClean="0"/>
              <a:t>d.	part of China.</a:t>
            </a:r>
          </a:p>
        </p:txBody>
      </p:sp>
      <p:sp>
        <p:nvSpPr>
          <p:cNvPr id="5" name="CorShape1"/>
          <p:cNvSpPr/>
          <p:nvPr>
            <p:custDataLst>
              <p:tags r:id="rId4"/>
            </p:custDataLst>
          </p:nvPr>
        </p:nvSpPr>
        <p:spPr>
          <a:xfrm rot="10800000">
            <a:off x="1087119" y="2907452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Vietminh Drive Out French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701040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II. Driving Out the French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A. Tactics: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1. guerrilla warfare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B. </a:t>
            </a:r>
            <a:r>
              <a:rPr lang="en-US" dirty="0" err="1" smtClean="0"/>
              <a:t>Dien</a:t>
            </a:r>
            <a:r>
              <a:rPr lang="en-US" dirty="0" smtClean="0"/>
              <a:t> Bien </a:t>
            </a:r>
            <a:r>
              <a:rPr lang="en-US" dirty="0" err="1" smtClean="0"/>
              <a:t>Phu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      1. French Defeated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C. Geneva Accords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 1. Divisions: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     a. Laos, Cambodia, Vietnam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     b. North Vietnam = Ho Chi Minh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	South Vietnam = Ngo </a:t>
            </a:r>
            <a:r>
              <a:rPr lang="en-US" dirty="0" err="1" smtClean="0"/>
              <a:t>Dinh</a:t>
            </a:r>
            <a:r>
              <a:rPr lang="en-US" dirty="0" smtClean="0"/>
              <a:t> Diem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0" y="1722437"/>
            <a:ext cx="1371600" cy="4525963"/>
          </a:xfrm>
        </p:spPr>
        <p:txBody>
          <a:bodyPr>
            <a:normAutofit fontScale="92500"/>
          </a:bodyPr>
          <a:lstStyle/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139903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On May 7, 1954, where did a French force fall to the Vietminh?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25400" y="2755900"/>
          <a:ext cx="9144000" cy="2517775"/>
        </p:xfrm>
        <a:graphic>
          <a:graphicData uri="http://schemas.openxmlformats.org/presentationml/2006/ole">
            <p:oleObj spid="_x0000_s21506" name="Chart" r:id="rId6" imgW="9143977" imgH="2543044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95400" y="2895600"/>
            <a:ext cx="8229600" cy="4525962"/>
          </a:xfrm>
        </p:spPr>
        <p:txBody>
          <a:bodyPr tIns="45719" bIns="45719">
            <a:noAutofit/>
          </a:bodyPr>
          <a:lstStyle/>
          <a:p>
            <a:r>
              <a:rPr lang="en-US" sz="3200" dirty="0" smtClean="0"/>
              <a:t>a</a:t>
            </a:r>
            <a:r>
              <a:rPr lang="en-US" sz="3200" dirty="0" smtClean="0"/>
              <a:t>. Saigon</a:t>
            </a:r>
            <a:r>
              <a:rPr lang="en-US" sz="3200" dirty="0" smtClean="0"/>
              <a:t>	</a:t>
            </a:r>
          </a:p>
          <a:p>
            <a:r>
              <a:rPr lang="en-US" sz="3200" dirty="0" smtClean="0"/>
              <a:t>b.	Cambodia	</a:t>
            </a:r>
          </a:p>
          <a:p>
            <a:r>
              <a:rPr lang="en-US" sz="3200" dirty="0" smtClean="0"/>
              <a:t>c.	Geneva	</a:t>
            </a:r>
          </a:p>
          <a:p>
            <a:r>
              <a:rPr lang="en-US" sz="3200" dirty="0" smtClean="0"/>
              <a:t>d.	</a:t>
            </a:r>
            <a:r>
              <a:rPr lang="en-US" sz="3200" dirty="0" err="1" smtClean="0"/>
              <a:t>Dien</a:t>
            </a:r>
            <a:r>
              <a:rPr lang="en-US" sz="3200" dirty="0" smtClean="0"/>
              <a:t> Bien </a:t>
            </a:r>
            <a:r>
              <a:rPr lang="en-US" sz="3200" dirty="0" err="1" smtClean="0"/>
              <a:t>Phu</a:t>
            </a:r>
            <a:endParaRPr lang="en-US" sz="3200" dirty="0" smtClean="0"/>
          </a:p>
        </p:txBody>
      </p:sp>
      <p:sp>
        <p:nvSpPr>
          <p:cNvPr id="5" name="CorShape1"/>
          <p:cNvSpPr/>
          <p:nvPr>
            <p:custDataLst>
              <p:tags r:id="rId4"/>
            </p:custDataLst>
          </p:nvPr>
        </p:nvSpPr>
        <p:spPr>
          <a:xfrm rot="10800000">
            <a:off x="1010919" y="4717964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2008"/>
  <p:tag name="POWERPOINTVERSION" val="12.0"/>
  <p:tag name="PPVERSION" val="12.0"/>
  <p:tag name="DELIMITERS" val="3.1"/>
  <p:tag name="SHOWBARVISIBLE" val="True"/>
  <p:tag name="EXPANDSHOWBAR" val="True"/>
  <p:tag name="USESECONDARYMONITOR" val="True"/>
  <p:tag name="SAVECSVWITHSESSION" val="True"/>
  <p:tag name="CSVFORMAT" val="0"/>
  <p:tag name="BULLETTYPE" val="3"/>
  <p:tag name="ANSWERNOWSTYLE" val="-1"/>
  <p:tag name="ANSWERNOWTEXT" val="Answer Now"/>
  <p:tag name="COUNTDOWNSTYLE" val="-1"/>
  <p:tag name="RESPCOUNTERSTYLE" val="-1"/>
  <p:tag name="RESPCOUNTERFORMAT" val="0"/>
  <p:tag name="RESPTABLESTYLE" val="-1"/>
  <p:tag name="COUNTDOWNSECONDS" val="10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RACEENDPOINTS" val="100"/>
  <p:tag name="RACERSMAXDISPLAYED" val="5"/>
  <p:tag name="RACEANIMATIONSPEED" val="3"/>
  <p:tag name="SKIPREMAININGRACESLIDES" val="True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722948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True"/>
  <p:tag name="GRIDSIZE" val="{Width=800, Height=600}"/>
  <p:tag name="GRIDPOSITION" val="1"/>
  <p:tag name="POLLINGCYCLE" val="2"/>
  <p:tag name="CHARTCOLORS" val="0"/>
  <p:tag name="CHARTLABELS" val="1"/>
  <p:tag name="RESETCHARTS" val="True"/>
  <p:tag name="INCLUDENONRESPONDERS" val="False"/>
  <p:tag name="MULTIRESPDIVISOR" val="1"/>
  <p:tag name="PARTLISTDEFAULT" val="1"/>
  <p:tag name="INCLUDEPPT" val="True"/>
  <p:tag name="ALLOWUSERFEEDBACK" val="True"/>
  <p:tag name="CORRECTPOINTVALUE" val="1"/>
  <p:tag name="INCORRECTPOINTVALUE" val="0"/>
  <p:tag name="REALTIMEBACKUP" val="False"/>
  <p:tag name="REALTIMEBACKUPPATH" val="(None)"/>
  <p:tag name="ZEROBASED" val="False"/>
  <p:tag name="AUTOADJUSTPARTRANGE" val="True"/>
  <p:tag name="CHARTSCALE" val="True"/>
  <p:tag name="ADVANCEDSETTINGSVIEW" val="False"/>
  <p:tag name="FIBDISPLAYRESULTS" val="True"/>
  <p:tag name="FIBNUMRESULTS" val="5"/>
  <p:tag name="FIBINCLUDEOTHER" val="True"/>
  <p:tag name="FIBDISPLAYKEYWORDS" val="True"/>
  <p:tag name="PRRESPONSE1" val="10"/>
  <p:tag name="PRRESPONSE2" val="9"/>
  <p:tag name="PRRESPONSE3" val="8"/>
  <p:tag name="PRRESPONSE4" val="7"/>
  <p:tag name="PRRESPONSE5" val="6"/>
  <p:tag name="PRRESPONSE6" val="5"/>
  <p:tag name="PRRESPONSE7" val="4"/>
  <p:tag name="PRRESPONSE8" val="3"/>
  <p:tag name="PRRESPONSE9" val="2"/>
  <p:tag name="PRRESPONSE10" val="1"/>
  <p:tag name="SHOWFLASHWARNING" val="True"/>
  <p:tag name="ALWAYSOPENPOLL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47"/>
  <p:tag name="FONTSIZE" val="32"/>
  <p:tag name="BULLETTYPE" val="ppBulletArabicPeriod"/>
  <p:tag name="ANSWERTEXT" val="a. Japanese &#10;b. French &#10;c. Chinese &#10;d. American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E3EB86E2E92443D387E8A24FEF24C017"/>
  <p:tag name="SLIDEID" val="E3EB86E2E92443D387E8A24FEF24C017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AUTOADVANCE" val="False"/>
  <p:tag name="DELIMITERS" val="3.1"/>
  <p:tag name="VALUEFORMAT" val="0%"/>
  <p:tag name="QUESTIONALIAS" val="American officials did not think France should control Vietnam, but they did not want Vietnam to be"/>
  <p:tag name="ANSWERSALIAS" val="a. Communist. |smicln|b. part of Indochina. |smicln|c. Socialist. |smicln|d. part of China."/>
  <p:tag name="VALUES" val="Correct|smicln|Incorrect|smicln|Incorrect|smicln|Incorrect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70"/>
  <p:tag name="FONTSIZE" val="32"/>
  <p:tag name="BULLETTYPE" val="ppBulletArabicPeriod"/>
  <p:tag name="ANSWERTEXT" val="a. Communist. &#10;b. part of Indochina. &#10;c. Socialist. &#10;d. part of China.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24B38C46B194D899B2DB0209F99E8F1"/>
  <p:tag name="SLIDEID" val="424B38C46B194D899B2DB0209F99E8F1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AUTOADVANCE" val="False"/>
  <p:tag name="DELIMITERS" val="3.1"/>
  <p:tag name="VALUEFORMAT" val="0%"/>
  <p:tag name="QUESTIONALIAS" val="On May 7, 1954, where did a French force fall to the Vietminh?"/>
  <p:tag name="ANSWERSALIAS" val="a. Saigon |smicln|b. Cambodia |smicln|c. Geneva |smicln|d. Dien Bien Phu"/>
  <p:tag name="VALUES" val="Incorrect|smicln|Incorrect|smicln|Incorrect|smicln|Correct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51"/>
  <p:tag name="FONTSIZE" val="32"/>
  <p:tag name="BULLETTYPE" val="ppBulletArabicPeriod"/>
  <p:tag name="ANSWERTEXT" val="a. Saigon &#10;b. Cambodia &#10;c. Geneva &#10;d. Dien Bien Phu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6821203DD07140FBA9F29540703D2F23"/>
  <p:tag name="SLIDEID" val="6821203DD07140FBA9F29540703D2F23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AUTOADVANCE" val="False"/>
  <p:tag name="DELIMITERS" val="3.1"/>
  <p:tag name="VALUEFORMAT" val="0%"/>
  <p:tag name="QUESTIONALIAS" val="Who was in control of North Vietnam after the Geneva Accords temporarily divided the country?"/>
  <p:tag name="ANSWERSALIAS" val="a. Ho Chi Minh and the Vietminh |smicln|b. Ngo Dinh Diem and a pro-Western regime |smicln|c. the Japanese |smicln|d. the United States"/>
  <p:tag name="VALUES" val="Correct|smicln|Incorrect|smicln|Incorrect|smicln|Incorrect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113"/>
  <p:tag name="FONTSIZE" val="32"/>
  <p:tag name="BULLETTYPE" val="ppBulletArabicPeriod"/>
  <p:tag name="ANSWERTEXT" val="a. Ho Chi Minh and the Vietminh &#10;b. Ngo Dinh Diem and a pro-Western regime &#10;c. the Japanese &#10;d. the United States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F5D7FDD63B1E4E26A13E368FCE8FAEB6"/>
  <p:tag name="SLIDEID" val="F5D7FDD63B1E4E26A13E368FCE8FAEB6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AUTOADVANCE" val="False"/>
  <p:tag name="DELIMITERS" val="3.1"/>
  <p:tag name="VALUEFORMAT" val="0%"/>
  <p:tag name="QUESTIONALIAS" val="In 1941 the Vietminh united both Communists and non-Communists in the struggle to expel the"/>
  <p:tag name="ANSWERSALIAS" val="a. French. |smicln|b. Chinese. |smicln|c. Japanese forces. |smicln|d. United States advisers."/>
  <p:tag name="VALUES" val="Incorrect|smicln|Incorrect|smicln|Correct|smicln|Incorrec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72"/>
  <p:tag name="FONTSIZE" val="32"/>
  <p:tag name="BULLETTYPE" val="ppBulletArabicPeriod"/>
  <p:tag name="ANSWERTEXT" val="a. French. &#10;b. Chinese. &#10;c. Japanese forces. &#10;d. United States advisers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3512363DC2A949AF9195D488E35E7E71"/>
  <p:tag name="SLIDEID" val="3512363DC2A949AF9195D488E35E7E71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AUTOADVANCE" val="False"/>
  <p:tag name="DELIMITERS" val="3.1"/>
  <p:tag name="VALUEFORMAT" val="0%"/>
  <p:tag name="QUESTIONALIAS" val="What troops returned to Vietnam in 1946 and drove the Vietminh’s forces into hiding in the countryside?"/>
  <p:tag name="ANSWERSALIAS" val="a. Japanese |smicln|b. French |smicln|c. Chinese |smicln|d. American"/>
  <p:tag name="VALUES" val="Incorrect|smicln|Correct|smicln|Incorrect|smicln|Incorrect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33</TotalTime>
  <Words>165</Words>
  <Application>Microsoft Office PowerPoint</Application>
  <PresentationFormat>On-screen Show (4:3)</PresentationFormat>
  <Paragraphs>51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Verve</vt:lpstr>
      <vt:lpstr>Microsoft Graph Chart</vt:lpstr>
      <vt:lpstr>Focusing on Vietnam</vt:lpstr>
      <vt:lpstr>Objectives</vt:lpstr>
      <vt:lpstr>French Indochina / Geneva Accords</vt:lpstr>
      <vt:lpstr>Early American Involvement</vt:lpstr>
      <vt:lpstr>In 1941 the Vietminh united both Communists and non-Communists in the struggle to expel the</vt:lpstr>
      <vt:lpstr>What troops returned to Vietnam in 1946 and drove the Vietminh’s forces into hiding in the countryside?</vt:lpstr>
      <vt:lpstr>American officials did not think France should control Vietnam, but they did not want Vietnam to be</vt:lpstr>
      <vt:lpstr>Vietminh Drive Out French</vt:lpstr>
      <vt:lpstr>On May 7, 1954, where did a French force fall to the Vietminh?</vt:lpstr>
      <vt:lpstr>Who was in control of North Vietnam after the Geneva Accords temporarily divided the country?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Focusing on Vietnam</dc:title>
  <dc:creator>Jennifer L Sanders</dc:creator>
  <cp:lastModifiedBy>Jennifer L Sanders</cp:lastModifiedBy>
  <cp:revision>2</cp:revision>
  <dcterms:created xsi:type="dcterms:W3CDTF">2014-05-12T09:30:07Z</dcterms:created>
  <dcterms:modified xsi:type="dcterms:W3CDTF">2014-05-12T10:03:08Z</dcterms:modified>
</cp:coreProperties>
</file>