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D7C1D49-BC35-464C-8A1C-F3DFA0F86B19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852F9FBD-F742-4DC4-9F4C-995444616750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248400"/>
            <a:ext cx="4572000" cy="530598"/>
          </a:xfrm>
        </p:spPr>
        <p:txBody>
          <a:bodyPr/>
          <a:lstStyle/>
          <a:p>
            <a:r>
              <a:rPr lang="en-US" dirty="0" smtClean="0"/>
              <a:t>Ch. 4 . 3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680960" cy="19049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Reconstruction &amp; Republican Rule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89782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088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1. Explain how African Americans attempted to improve their lives during the Reconstruction era.</a:t>
            </a:r>
          </a:p>
          <a:p>
            <a:pPr marL="514350" indent="-514350">
              <a:buAutoNum type="arabicPeriod"/>
            </a:pPr>
            <a:endParaRPr lang="en-US" sz="2800" dirty="0" smtClean="0"/>
          </a:p>
          <a:p>
            <a:r>
              <a:rPr lang="en-US" sz="2800" dirty="0" smtClean="0"/>
              <a:t>2. Identify Republican Reforms</a:t>
            </a:r>
          </a:p>
          <a:p>
            <a:endParaRPr lang="en-US" sz="2800" dirty="0" smtClean="0"/>
          </a:p>
          <a:p>
            <a:r>
              <a:rPr lang="en-US" sz="2800" dirty="0" smtClean="0"/>
              <a:t>3. Describe why Reconstruction ended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9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3581400" y="1463040"/>
            <a:ext cx="5562600" cy="52425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I. The South During Reconstruction  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A. Carpetbaggers </a:t>
            </a:r>
            <a:r>
              <a:rPr lang="en-US" sz="2000" dirty="0"/>
              <a:t>&amp; Scalawags</a:t>
            </a:r>
          </a:p>
          <a:p>
            <a:r>
              <a:rPr lang="en-US" sz="2000" dirty="0" smtClean="0"/>
              <a:t>    1.Carpetbaggers–Northerners </a:t>
            </a:r>
            <a:r>
              <a:rPr lang="en-US" sz="2000" dirty="0"/>
              <a:t>elected to gov. </a:t>
            </a:r>
            <a:r>
              <a:rPr lang="en-US" sz="2000" dirty="0" smtClean="0"/>
              <a:t>    	                       in </a:t>
            </a:r>
            <a:r>
              <a:rPr lang="en-US" sz="2000" dirty="0"/>
              <a:t>the South</a:t>
            </a:r>
          </a:p>
          <a:p>
            <a:r>
              <a:rPr lang="en-US" sz="2000" dirty="0" smtClean="0"/>
              <a:t>	                   *</a:t>
            </a:r>
            <a:r>
              <a:rPr lang="en-US" sz="2000" dirty="0"/>
              <a:t>exploited the South</a:t>
            </a:r>
          </a:p>
          <a:p>
            <a:r>
              <a:rPr lang="en-US" sz="2000" dirty="0" smtClean="0"/>
              <a:t>    2</a:t>
            </a:r>
            <a:r>
              <a:rPr lang="en-US" sz="2000" dirty="0"/>
              <a:t>. Scalawags–Southerners who worked with </a:t>
            </a:r>
            <a:r>
              <a:rPr lang="en-US" sz="2000" dirty="0" smtClean="0"/>
              <a:t>     	Republicans </a:t>
            </a:r>
            <a:r>
              <a:rPr lang="en-US" sz="2000" dirty="0"/>
              <a:t>and </a:t>
            </a:r>
            <a:r>
              <a:rPr lang="en-US" sz="2000" dirty="0" smtClean="0"/>
              <a:t>supported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  Reconstruction</a:t>
            </a:r>
            <a:endParaRPr lang="en-US" sz="2000" dirty="0"/>
          </a:p>
          <a:p>
            <a:r>
              <a:rPr lang="en-US" sz="2000" dirty="0" smtClean="0"/>
              <a:t>	      *</a:t>
            </a:r>
            <a:r>
              <a:rPr lang="en-US" sz="2000" dirty="0"/>
              <a:t>small farmers</a:t>
            </a:r>
          </a:p>
          <a:p>
            <a:r>
              <a:rPr lang="en-US" sz="2000" dirty="0" smtClean="0"/>
              <a:t>	      *</a:t>
            </a:r>
            <a:r>
              <a:rPr lang="en-US" sz="2000" dirty="0"/>
              <a:t>businessmen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&amp; Republican Rule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28800"/>
            <a:ext cx="3435970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386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463040"/>
            <a:ext cx="5410200" cy="5318760"/>
          </a:xfrm>
        </p:spPr>
        <p:txBody>
          <a:bodyPr>
            <a:normAutofit/>
          </a:bodyPr>
          <a:lstStyle/>
          <a:p>
            <a:r>
              <a:rPr lang="en-US" sz="2000" dirty="0"/>
              <a:t>B. African Americans in Politics</a:t>
            </a:r>
          </a:p>
          <a:p>
            <a:r>
              <a:rPr lang="en-US" sz="2000" dirty="0" smtClean="0"/>
              <a:t>      1</a:t>
            </a:r>
            <a:r>
              <a:rPr lang="en-US" sz="2000" dirty="0"/>
              <a:t>. Reconstruction Government</a:t>
            </a:r>
          </a:p>
          <a:p>
            <a:r>
              <a:rPr lang="en-US" sz="2000" dirty="0" smtClean="0"/>
              <a:t>	* </a:t>
            </a:r>
            <a:r>
              <a:rPr lang="en-US" sz="2000" dirty="0"/>
              <a:t>local offices:</a:t>
            </a:r>
          </a:p>
          <a:p>
            <a:r>
              <a:rPr lang="en-US" sz="2000" dirty="0" smtClean="0"/>
              <a:t>	      -</a:t>
            </a:r>
            <a:r>
              <a:rPr lang="en-US" sz="2000" dirty="0"/>
              <a:t>police chiefs</a:t>
            </a:r>
          </a:p>
          <a:p>
            <a:r>
              <a:rPr lang="en-US" sz="2000" dirty="0" smtClean="0"/>
              <a:t>	      -</a:t>
            </a:r>
            <a:r>
              <a:rPr lang="en-US" sz="2000" dirty="0"/>
              <a:t>school trustees</a:t>
            </a:r>
          </a:p>
          <a:p>
            <a:r>
              <a:rPr lang="en-US" sz="2000" dirty="0" smtClean="0"/>
              <a:t>	      -</a:t>
            </a:r>
            <a:r>
              <a:rPr lang="en-US" sz="2000" dirty="0"/>
              <a:t>commissioners</a:t>
            </a:r>
          </a:p>
          <a:p>
            <a:r>
              <a:rPr lang="en-US" sz="2000" dirty="0" smtClean="0"/>
              <a:t>	* </a:t>
            </a:r>
            <a:r>
              <a:rPr lang="en-US" sz="2000" dirty="0"/>
              <a:t>14 = House of Reps.</a:t>
            </a:r>
          </a:p>
          <a:p>
            <a:r>
              <a:rPr lang="en-US" sz="2000" dirty="0" smtClean="0"/>
              <a:t>	* </a:t>
            </a:r>
            <a:r>
              <a:rPr lang="en-US" sz="2000" dirty="0"/>
              <a:t>2 = U.S. Senators </a:t>
            </a:r>
          </a:p>
          <a:p>
            <a:r>
              <a:rPr lang="en-US" sz="2000" dirty="0" smtClean="0"/>
              <a:t>	      ex</a:t>
            </a:r>
            <a:r>
              <a:rPr lang="en-US" sz="2000" dirty="0"/>
              <a:t>.) Hiram </a:t>
            </a:r>
            <a:r>
              <a:rPr lang="en-US" sz="2000" dirty="0" smtClean="0"/>
              <a:t>Revels </a:t>
            </a:r>
            <a:r>
              <a:rPr lang="en-US" sz="2000" dirty="0" smtClean="0">
                <a:sym typeface="Wingdings" panose="05000000000000000000" pitchFamily="2" charset="2"/>
              </a:rPr>
              <a:t>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Reconstruction &amp; Republican Rule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3394407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85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3810000" y="1463040"/>
            <a:ext cx="5181600" cy="5242560"/>
          </a:xfrm>
        </p:spPr>
        <p:txBody>
          <a:bodyPr>
            <a:normAutofit/>
          </a:bodyPr>
          <a:lstStyle/>
          <a:p>
            <a:r>
              <a:rPr lang="en-US" sz="2000" dirty="0"/>
              <a:t>II. Southern </a:t>
            </a:r>
            <a:r>
              <a:rPr lang="en-US" sz="2000" dirty="0" smtClean="0"/>
              <a:t>Resistance toward</a:t>
            </a:r>
            <a:r>
              <a:rPr lang="en-US" sz="2000" dirty="0"/>
              <a:t>: blacks &amp; Rep’s</a:t>
            </a:r>
          </a:p>
          <a:p>
            <a:r>
              <a:rPr lang="en-US" sz="2000" dirty="0" smtClean="0"/>
              <a:t>    A</a:t>
            </a:r>
            <a:r>
              <a:rPr lang="en-US" sz="2000" dirty="0"/>
              <a:t>. Ku Klux Klan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1. targeted</a:t>
            </a:r>
            <a:r>
              <a:rPr lang="en-US" sz="2000" dirty="0"/>
              <a:t>:</a:t>
            </a:r>
          </a:p>
          <a:p>
            <a:r>
              <a:rPr lang="en-US" sz="2000" dirty="0" smtClean="0"/>
              <a:t>	-</a:t>
            </a:r>
            <a:r>
              <a:rPr lang="en-US" sz="2000" dirty="0"/>
              <a:t>Republicans</a:t>
            </a:r>
          </a:p>
          <a:p>
            <a:r>
              <a:rPr lang="en-US" sz="2000" dirty="0" smtClean="0"/>
              <a:t>	-</a:t>
            </a:r>
            <a:r>
              <a:rPr lang="en-US" sz="2000" dirty="0"/>
              <a:t>Teachers of A.A.</a:t>
            </a:r>
          </a:p>
          <a:p>
            <a:r>
              <a:rPr lang="en-US" sz="2000" dirty="0" smtClean="0"/>
              <a:t>	-</a:t>
            </a:r>
            <a:r>
              <a:rPr lang="en-US" sz="2000" dirty="0"/>
              <a:t>African Americans</a:t>
            </a:r>
          </a:p>
          <a:p>
            <a:r>
              <a:rPr lang="en-US" sz="2000" dirty="0" smtClean="0"/>
              <a:t>    B</a:t>
            </a:r>
            <a:r>
              <a:rPr lang="en-US" sz="2000" dirty="0"/>
              <a:t>. Government </a:t>
            </a:r>
            <a:r>
              <a:rPr lang="en-US" sz="2000" dirty="0" smtClean="0"/>
              <a:t>Action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1. Enforcement Acts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smtClean="0"/>
              <a:t>       2. </a:t>
            </a:r>
            <a:r>
              <a:rPr lang="en-US" sz="2000" dirty="0"/>
              <a:t>3,000 arrests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3. Civil Rights Acts of 1875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and Republican Rule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3405016" cy="428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12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463040"/>
            <a:ext cx="4495800" cy="524256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III. Reconstruction </a:t>
            </a:r>
            <a:r>
              <a:rPr lang="en-US" sz="2000" dirty="0"/>
              <a:t>Ends</a:t>
            </a:r>
          </a:p>
          <a:p>
            <a:r>
              <a:rPr lang="en-US" sz="2000" dirty="0" smtClean="0"/>
              <a:t>      A</a:t>
            </a:r>
            <a:r>
              <a:rPr lang="en-US" sz="2000" dirty="0"/>
              <a:t>. Compromise of 1877</a:t>
            </a:r>
          </a:p>
          <a:p>
            <a:r>
              <a:rPr lang="en-US" sz="2000" dirty="0" smtClean="0"/>
              <a:t>         1</a:t>
            </a:r>
            <a:r>
              <a:rPr lang="en-US" sz="2000" dirty="0"/>
              <a:t>. Rutherford B. </a:t>
            </a:r>
            <a:r>
              <a:rPr lang="en-US" sz="2000" dirty="0" smtClean="0"/>
              <a:t>Hayes (R)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   vs. Samuel Tilden (D)</a:t>
            </a:r>
            <a:endParaRPr lang="en-US" sz="2000" dirty="0"/>
          </a:p>
          <a:p>
            <a:r>
              <a:rPr lang="en-US" sz="2000" dirty="0" smtClean="0"/>
              <a:t>             a</a:t>
            </a:r>
            <a:r>
              <a:rPr lang="en-US" sz="2000" dirty="0"/>
              <a:t>. South receives:</a:t>
            </a:r>
          </a:p>
          <a:p>
            <a:r>
              <a:rPr lang="en-US" sz="2000" dirty="0" smtClean="0"/>
              <a:t>                 -</a:t>
            </a:r>
            <a:r>
              <a:rPr lang="en-US" sz="2000" dirty="0"/>
              <a:t>Postmaster General</a:t>
            </a:r>
          </a:p>
          <a:p>
            <a:r>
              <a:rPr lang="en-US" sz="2000" dirty="0" smtClean="0"/>
              <a:t>                 -</a:t>
            </a:r>
            <a:r>
              <a:rPr lang="en-US" sz="2000" dirty="0"/>
              <a:t>Federal $</a:t>
            </a:r>
          </a:p>
          <a:p>
            <a:r>
              <a:rPr lang="en-US" sz="2000" dirty="0" smtClean="0"/>
              <a:t>                 -</a:t>
            </a:r>
            <a:r>
              <a:rPr lang="en-US" sz="2000" dirty="0"/>
              <a:t>withdrawal of troops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Reconstruction and Republican Rule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423540" cy="3136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4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Read Pages: 143 – 147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Complete #’s 1,2, and 4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1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TC101790491[[fn=Mylar]]</Template>
  <TotalTime>38</TotalTime>
  <Words>164</Words>
  <Application>Microsoft Office PowerPoint</Application>
  <PresentationFormat>On-screen Show (4:3)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Mylar</vt:lpstr>
      <vt:lpstr>Reconstruction &amp; Republican Rule</vt:lpstr>
      <vt:lpstr>Objectives</vt:lpstr>
      <vt:lpstr>Reconstruction &amp; Republican Rule</vt:lpstr>
      <vt:lpstr>Reconstruction &amp; Republican Rule</vt:lpstr>
      <vt:lpstr>Reconstruction and Republican Rule</vt:lpstr>
      <vt:lpstr>Reconstruction and Republican Rule</vt:lpstr>
      <vt:lpstr>Homework</vt:lpstr>
    </vt:vector>
  </TitlesOfParts>
  <Company>WB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&amp; Republican Rule</dc:title>
  <dc:creator>Thomas Preisse</dc:creator>
  <cp:lastModifiedBy>Thomas Preisse</cp:lastModifiedBy>
  <cp:revision>5</cp:revision>
  <dcterms:created xsi:type="dcterms:W3CDTF">2014-10-01T11:06:53Z</dcterms:created>
  <dcterms:modified xsi:type="dcterms:W3CDTF">2014-10-01T11:45:30Z</dcterms:modified>
</cp:coreProperties>
</file>