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F0C8D4-C459-4CB9-A7B8-540D368D1E29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F14E9-BE4F-4029-9EEB-B9C53A63C4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C8D4-C459-4CB9-A7B8-540D368D1E29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14E9-BE4F-4029-9EEB-B9C53A63C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F0C8D4-C459-4CB9-A7B8-540D368D1E29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3DF14E9-BE4F-4029-9EEB-B9C53A63C4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C8D4-C459-4CB9-A7B8-540D368D1E29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F14E9-BE4F-4029-9EEB-B9C53A63C4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C8D4-C459-4CB9-A7B8-540D368D1E29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3DF14E9-BE4F-4029-9EEB-B9C53A63C49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F0C8D4-C459-4CB9-A7B8-540D368D1E29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DF14E9-BE4F-4029-9EEB-B9C53A63C4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F0C8D4-C459-4CB9-A7B8-540D368D1E29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DF14E9-BE4F-4029-9EEB-B9C53A63C49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C8D4-C459-4CB9-A7B8-540D368D1E29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F14E9-BE4F-4029-9EEB-B9C53A63C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C8D4-C459-4CB9-A7B8-540D368D1E29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F14E9-BE4F-4029-9EEB-B9C53A63C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C8D4-C459-4CB9-A7B8-540D368D1E29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F14E9-BE4F-4029-9EEB-B9C53A63C4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F0C8D4-C459-4CB9-A7B8-540D368D1E29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3DF14E9-BE4F-4029-9EEB-B9C53A63C49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F0C8D4-C459-4CB9-A7B8-540D368D1E29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DF14E9-BE4F-4029-9EEB-B9C53A63C4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“ME” Decade: Life in the 1970’s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27.4</a:t>
            </a:r>
            <a:endParaRPr lang="en-US" dirty="0"/>
          </a:p>
        </p:txBody>
      </p:sp>
      <p:pic>
        <p:nvPicPr>
          <p:cNvPr id="23554" name="Picture 2" descr="http://ts1.mm.bing.net/th?id=H.471890732115573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2162175" cy="2857500"/>
          </a:xfrm>
          <a:prstGeom prst="rect">
            <a:avLst/>
          </a:prstGeom>
          <a:noFill/>
        </p:spPr>
      </p:pic>
      <p:pic>
        <p:nvPicPr>
          <p:cNvPr id="23556" name="Picture 4" descr="http://d4.yimg.com/sr/img/4/954e22fe-780f-3139-8865-cdfc2b1a1ac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676400"/>
            <a:ext cx="1905000" cy="2828925"/>
          </a:xfrm>
          <a:prstGeom prst="rect">
            <a:avLst/>
          </a:prstGeom>
          <a:noFill/>
        </p:spPr>
      </p:pic>
      <p:pic>
        <p:nvPicPr>
          <p:cNvPr id="23558" name="Picture 6" descr="http://ts2.mm.bing.net/th?id=H.4759885626213557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199" y="152400"/>
            <a:ext cx="2631171" cy="2514600"/>
          </a:xfrm>
          <a:prstGeom prst="rect">
            <a:avLst/>
          </a:prstGeom>
          <a:noFill/>
        </p:spPr>
      </p:pic>
      <p:pic>
        <p:nvPicPr>
          <p:cNvPr id="23560" name="Picture 8" descr="http://ts4.mm.bing.net/th?id=H.4674093611943091&amp;pid=15.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29425" y="1676400"/>
            <a:ext cx="2314575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Explain the emergence of new spiritual movements and religions</a:t>
            </a:r>
          </a:p>
          <a:p>
            <a:endParaRPr lang="en-US" dirty="0" smtClean="0"/>
          </a:p>
          <a:p>
            <a:r>
              <a:rPr lang="en-US" dirty="0" smtClean="0"/>
              <a:t>Discuss social changes of the 1970’s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AGE Movement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http://ts2.mm.bing.net/th?id=H.4880058778780789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3276600" cy="2512060"/>
          </a:xfrm>
          <a:prstGeom prst="rect">
            <a:avLst/>
          </a:prstGeom>
          <a:noFill/>
        </p:spPr>
      </p:pic>
      <p:pic>
        <p:nvPicPr>
          <p:cNvPr id="26628" name="Picture 4" descr="http://ts2.mm.bing.net/th?id=H.4527527874004369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038600"/>
            <a:ext cx="4267200" cy="2621281"/>
          </a:xfrm>
          <a:prstGeom prst="rect">
            <a:avLst/>
          </a:prstGeom>
          <a:noFill/>
        </p:spPr>
      </p:pic>
      <p:pic>
        <p:nvPicPr>
          <p:cNvPr id="26630" name="Picture 6" descr="http://ts1.mm.bing.net/th?id=H.4894773352072024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1447800"/>
            <a:ext cx="4229100" cy="2819400"/>
          </a:xfrm>
          <a:prstGeom prst="rect">
            <a:avLst/>
          </a:prstGeom>
          <a:noFill/>
        </p:spPr>
      </p:pic>
      <p:pic>
        <p:nvPicPr>
          <p:cNvPr id="26632" name="Picture 8" descr="http://d3.yimg.com/sr/img/4/5a01f878-3584-3b0e-a123-df63871dc95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3981449"/>
            <a:ext cx="1895475" cy="2876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 descr="http://d4.yimg.com/sr/img/4/19fd0bd8-3f3b-3e96-b018-accc27d6424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562" y="1600200"/>
            <a:ext cx="3075813" cy="2057400"/>
          </a:xfrm>
          <a:prstGeom prst="rect">
            <a:avLst/>
          </a:prstGeom>
          <a:noFill/>
        </p:spPr>
      </p:pic>
      <p:pic>
        <p:nvPicPr>
          <p:cNvPr id="28676" name="Picture 4" descr="http://ts2.mm.bing.net/th?id=H.4870154578560077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895600"/>
            <a:ext cx="2857500" cy="2143125"/>
          </a:xfrm>
          <a:prstGeom prst="rect">
            <a:avLst/>
          </a:prstGeom>
          <a:noFill/>
        </p:spPr>
      </p:pic>
      <p:pic>
        <p:nvPicPr>
          <p:cNvPr id="28678" name="Picture 6" descr="http://ts1.mm.bing.net/th?id=H.4685870441955792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038600"/>
            <a:ext cx="2746629" cy="2057400"/>
          </a:xfrm>
          <a:prstGeom prst="rect">
            <a:avLst/>
          </a:prstGeom>
          <a:noFill/>
        </p:spPr>
      </p:pic>
      <p:pic>
        <p:nvPicPr>
          <p:cNvPr id="28680" name="Picture 8" descr="http://ts3.explicit.bing.net/th?id=H.4960731112802394&amp;pid=15.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4419600"/>
            <a:ext cx="192405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 descr="http://ts4.mm.bing.net/th?id=H.4839372583535255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3065662" cy="2057400"/>
          </a:xfrm>
          <a:prstGeom prst="rect">
            <a:avLst/>
          </a:prstGeom>
          <a:noFill/>
        </p:spPr>
      </p:pic>
      <p:pic>
        <p:nvPicPr>
          <p:cNvPr id="29700" name="Picture 4" descr="http://ts1.explicit.bing.net/th?id=H.4562364352825460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676400"/>
            <a:ext cx="2514600" cy="2514600"/>
          </a:xfrm>
          <a:prstGeom prst="rect">
            <a:avLst/>
          </a:prstGeom>
          <a:noFill/>
        </p:spPr>
      </p:pic>
      <p:pic>
        <p:nvPicPr>
          <p:cNvPr id="29702" name="Picture 6" descr="http://ts2.mm.bing.net/th?id=H.4871876878139641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676400"/>
            <a:ext cx="2857500" cy="2009776"/>
          </a:xfrm>
          <a:prstGeom prst="rect">
            <a:avLst/>
          </a:prstGeom>
          <a:noFill/>
        </p:spPr>
      </p:pic>
      <p:pic>
        <p:nvPicPr>
          <p:cNvPr id="29704" name="Picture 8" descr="http://ts1.mm.bing.net/th?id=H.4546984088766252&amp;pid=15.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733800"/>
            <a:ext cx="2857500" cy="2857500"/>
          </a:xfrm>
          <a:prstGeom prst="rect">
            <a:avLst/>
          </a:prstGeom>
          <a:noFill/>
        </p:spPr>
      </p:pic>
      <p:pic>
        <p:nvPicPr>
          <p:cNvPr id="29706" name="Picture 10" descr="http://ts2.mm.bing.net/th?id=H.4769944441324305&amp;pid=15.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4191000"/>
            <a:ext cx="2377844" cy="2362200"/>
          </a:xfrm>
          <a:prstGeom prst="rect">
            <a:avLst/>
          </a:prstGeom>
          <a:noFill/>
        </p:spPr>
      </p:pic>
      <p:pic>
        <p:nvPicPr>
          <p:cNvPr id="29708" name="Picture 12" descr="http://ts2.mm.bing.net/th?id=H.4792063486591237&amp;pid=15.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0" y="3733800"/>
            <a:ext cx="3070204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</TotalTime>
  <Words>36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The “ME” Decade: Life in the 1970’s</vt:lpstr>
      <vt:lpstr>Objectives</vt:lpstr>
      <vt:lpstr>The NEW AGE Movement</vt:lpstr>
      <vt:lpstr>Cultural Trends</vt:lpstr>
      <vt:lpstr>Music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“ME” Decade: Life in the 1970’s</dc:title>
  <dc:creator>Jennifer L Sanders</dc:creator>
  <cp:lastModifiedBy>Jennifer L Sanders</cp:lastModifiedBy>
  <cp:revision>1</cp:revision>
  <dcterms:created xsi:type="dcterms:W3CDTF">2013-05-03T10:46:39Z</dcterms:created>
  <dcterms:modified xsi:type="dcterms:W3CDTF">2013-05-03T11:12:44Z</dcterms:modified>
</cp:coreProperties>
</file>