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CC637-FB27-46A1-8E2D-F112AA29F6B3}" type="datetimeFigureOut">
              <a:rPr lang="en-US" smtClean="0"/>
              <a:pPr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46A8-6C88-420C-8B39-DBC23E2AC1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ds.yahoo.com/_ylt=A0PDoS.FPdJNQjcApcOjzbkF/SIG=138i6dubh/EXP=1305652741/**http:/weather.thefuntimesguide.com/images/blogs/smog-pollution-photo-by-nagyman.jpg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file:///I:\Documents\Videos\Love_Canal_part_1_of_2_(Modern_Marvels_Engineering_Disasters).wmv" TargetMode="External"/><Relationship Id="rId1" Type="http://schemas.openxmlformats.org/officeDocument/2006/relationships/video" Target="file:///F:\Documents\Videos\Love_Canal_part_1_of_2_(Modern_Marvels_Engineering_Disasters).wmv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PDoYCAQdJNYykARSmjzbkF/SIG=12t8f1738/EXP=1305653760/**http:/c.photoshelter.com/img-get/I0000j7iLspXYUiM/s/750/600/0729A241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Environmental Concerns</a:t>
            </a:r>
            <a:endParaRPr lang="en-US" dirty="0">
              <a:solidFill>
                <a:schemeClr val="tx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953000"/>
            <a:ext cx="6400800" cy="1752600"/>
          </a:xfrm>
        </p:spPr>
        <p:txBody>
          <a:bodyPr/>
          <a:lstStyle/>
          <a:p>
            <a:r>
              <a:rPr lang="en-US" dirty="0" smtClean="0"/>
              <a:t>Ch. 26.4</a:t>
            </a:r>
          </a:p>
          <a:p>
            <a:endParaRPr lang="en-US" dirty="0"/>
          </a:p>
        </p:txBody>
      </p:sp>
      <p:pic>
        <p:nvPicPr>
          <p:cNvPr id="6146" name="Picture 2" descr="http://ts1.mm.bing.net/th?id=H.502349346511339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5791200" cy="3841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origins of the environmental movement</a:t>
            </a:r>
          </a:p>
          <a:p>
            <a:r>
              <a:rPr lang="en-US" dirty="0" smtClean="0"/>
              <a:t>Identify the significant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measures taken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to combat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environmental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problems</a:t>
            </a:r>
            <a:endParaRPr lang="en-US" dirty="0"/>
          </a:p>
        </p:txBody>
      </p:sp>
      <p:pic>
        <p:nvPicPr>
          <p:cNvPr id="14338" name="Picture 2" descr="http://circa71.files.wordpress.com/2010/08/cuy-river-fi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3133724"/>
            <a:ext cx="4762500" cy="3724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Beginnings of Environmentalism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dirty="0" smtClean="0"/>
              <a:t>I. Beginnings of Environmentalism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Yannacone</a:t>
            </a:r>
            <a:r>
              <a:rPr lang="en-US" dirty="0" smtClean="0"/>
              <a:t> Family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	1. DDT – pesticide to kill unwanted insects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	     a. affected: -insect populations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			      -wildlife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B. Rachel Carson –Marine biologist</a:t>
            </a:r>
          </a:p>
          <a:p>
            <a:pPr marL="571500" indent="-571500">
              <a:buNone/>
            </a:pPr>
            <a:r>
              <a:rPr lang="en-US" dirty="0"/>
              <a:t>	</a:t>
            </a:r>
            <a:r>
              <a:rPr lang="en-US" dirty="0" smtClean="0"/>
              <a:t>	1. </a:t>
            </a:r>
            <a:r>
              <a:rPr lang="en-US" i="1" dirty="0" smtClean="0"/>
              <a:t>Silent Spring</a:t>
            </a: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  <p:pic>
        <p:nvPicPr>
          <p:cNvPr id="13314" name="Picture 2" descr="http://rds.yahoo.com/_ylt=A0PDoX6UOdJN2iMAHWyjzbkF/SIG=12fmk4q7d/EXP=1305651732/**http%3a/jkshorse.homestead.com/files/Silent_Spring_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632886"/>
            <a:ext cx="2057400" cy="3225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Blossoms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3622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71800" y="1600200"/>
            <a:ext cx="57150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II. Movement Blossoms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u="sng" dirty="0" smtClean="0"/>
              <a:t>problems</a:t>
            </a:r>
            <a:r>
              <a:rPr lang="en-US" dirty="0" smtClean="0"/>
              <a:t>: NW = deforestation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Cities = smog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   open drainage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Grassroots Effort</a:t>
            </a:r>
          </a:p>
          <a:p>
            <a:pPr>
              <a:buNone/>
            </a:pPr>
            <a:r>
              <a:rPr lang="en-US" dirty="0" smtClean="0"/>
              <a:t>		1. Earth Day (April 1970)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B. Government Intervention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1. EPA –</a:t>
            </a:r>
            <a:r>
              <a:rPr lang="en-US" dirty="0" err="1" smtClean="0"/>
              <a:t>Envir</a:t>
            </a:r>
            <a:r>
              <a:rPr lang="en-US" dirty="0" smtClean="0"/>
              <a:t>. Protect Agency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Clean Air Act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Endangered Species Act</a:t>
            </a:r>
          </a:p>
        </p:txBody>
      </p:sp>
      <p:pic>
        <p:nvPicPr>
          <p:cNvPr id="16386" name="Picture 2" descr="Ohio E Che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0"/>
            <a:ext cx="3209925" cy="885825"/>
          </a:xfrm>
          <a:prstGeom prst="rect">
            <a:avLst/>
          </a:prstGeom>
          <a:noFill/>
        </p:spPr>
      </p:pic>
      <p:pic>
        <p:nvPicPr>
          <p:cNvPr id="16388" name="Picture 4" descr="View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2057400"/>
            <a:ext cx="3242551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Canal Incident</a:t>
            </a:r>
            <a:endParaRPr lang="en-US" dirty="0"/>
          </a:p>
        </p:txBody>
      </p:sp>
      <p:pic>
        <p:nvPicPr>
          <p:cNvPr id="7" name="Love_Canal_part_1_of_2_(Modern_Marvels_Engineering_Disasters).wmv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200" y="1143000"/>
            <a:ext cx="7620000" cy="5715000"/>
          </a:xfrm>
          <a:prstGeom prst="rect">
            <a:avLst/>
          </a:prstGeom>
        </p:spPr>
      </p:pic>
      <p:pic>
        <p:nvPicPr>
          <p:cNvPr id="5" name="Love_Canal_part_1_of_2_(Modern_Marvels_Engineering_Disasters).wmv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38200" y="11430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Over 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C. Concerns / Nuclear Energy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 1. Supporters: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         - cleaner &amp; less $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 2. Opponents: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      - dangers of radiation          Harrisburg, PA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a. 3 Mile Island</a:t>
            </a:r>
          </a:p>
          <a:p>
            <a:pPr>
              <a:buNone/>
            </a:pPr>
            <a:r>
              <a:rPr lang="en-US" dirty="0" smtClean="0"/>
              <a:t>III. Consumer Movement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A. Product Safety</a:t>
            </a:r>
          </a:p>
          <a:p>
            <a:pPr>
              <a:buNone/>
            </a:pPr>
            <a:r>
              <a:rPr lang="en-US" dirty="0"/>
              <a:t>	 </a:t>
            </a:r>
            <a:r>
              <a:rPr lang="en-US" dirty="0" smtClean="0"/>
              <a:t>     1. Ralph Nader – </a:t>
            </a:r>
            <a:r>
              <a:rPr lang="en-US" i="1" dirty="0" smtClean="0"/>
              <a:t>Unsafe at Any Speed</a:t>
            </a:r>
          </a:p>
          <a:p>
            <a:pPr>
              <a:buNone/>
            </a:pPr>
            <a:r>
              <a:rPr lang="en-US" i="1" dirty="0"/>
              <a:t>	</a:t>
            </a:r>
            <a:r>
              <a:rPr lang="en-US" i="1" dirty="0" smtClean="0"/>
              <a:t>	     a. </a:t>
            </a:r>
            <a:r>
              <a:rPr lang="en-US" dirty="0" smtClean="0"/>
              <a:t>Nat’l Traffic &amp; Motor Vehicle Safety Act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22860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7410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1457" y="1219200"/>
            <a:ext cx="383254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54</Words>
  <Application>Microsoft Office PowerPoint</Application>
  <PresentationFormat>On-screen Show (4:3)</PresentationFormat>
  <Paragraphs>40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Environmental Concerns</vt:lpstr>
      <vt:lpstr>Objectives</vt:lpstr>
      <vt:lpstr>Beginnings of Environmentalism</vt:lpstr>
      <vt:lpstr>Movement Blossoms</vt:lpstr>
      <vt:lpstr>Love Canal Incident</vt:lpstr>
      <vt:lpstr>Concerns Over Nuclear Energy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Concerns</dc:title>
  <dc:creator>Jennifer L Sanders</dc:creator>
  <cp:lastModifiedBy>Jennifer L Sanders</cp:lastModifiedBy>
  <cp:revision>21</cp:revision>
  <dcterms:created xsi:type="dcterms:W3CDTF">2011-05-17T01:04:37Z</dcterms:created>
  <dcterms:modified xsi:type="dcterms:W3CDTF">2013-04-24T10:10:46Z</dcterms:modified>
</cp:coreProperties>
</file>