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AF1C5-9CEB-44D6-B4BA-4A795D944FFF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44B55-7BC2-4DC2-BC9B-F5530CD3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BCC3-F495-4CA9-8EDC-A49D2B0CAF92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1683-8AF5-4E26-9EDE-5AB0E50FB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C64E-DB76-4B68-B39D-97807C94613B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623D3-B1D7-422E-ADBE-8DE8B1C35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60BEF-8668-4969-8D11-0A9C21852F59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B8D42-8AD0-4A07-A6D9-31D9C6157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E6E4E-C873-40E3-B290-E68B8DCD2338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5994-EF12-4653-A86E-151773B48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835EF-6C18-47BD-8799-DDA1AB4CF1FE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739D-FFBA-4107-920A-3EF5DCAD3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9569-2D54-445A-8442-A7BF1E6DBA0D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09FEC-A53A-4548-9257-E47902595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0129-CAFD-4CAB-92F3-9069823C7D65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1901F-18F6-4FA4-93C3-E19C999B9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C9EB7-1608-4F84-8596-7F1BD12BDA13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38CD-F474-4BCE-8002-141D9EBD5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E7D-628D-4475-8789-49EE19386043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8D04-073C-41D1-AE34-166DF1C1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00D78-CA68-41DD-A353-0203E5DD5175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FBB27-9CC4-402A-B538-53A3C0711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A3C5AC4-94AB-4D51-9DB2-521579E31BA6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6DAE7BF-DBE4-4562-9108-A83F5E3CD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85" r:id="rId3"/>
    <p:sldLayoutId id="2147483680" r:id="rId4"/>
    <p:sldLayoutId id="2147483681" r:id="rId5"/>
    <p:sldLayoutId id="2147483682" r:id="rId6"/>
    <p:sldLayoutId id="2147483686" r:id="rId7"/>
    <p:sldLayoutId id="2147483687" r:id="rId8"/>
    <p:sldLayoutId id="2147483688" r:id="rId9"/>
    <p:sldLayoutId id="2147483683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8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1B587C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4E8542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604878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4648"/>
            <a:ext cx="8077200" cy="16733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Roosevelt in Office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8077200" cy="1500188"/>
          </a:xfrm>
        </p:spPr>
        <p:txBody>
          <a:bodyPr/>
          <a:lstStyle/>
          <a:p>
            <a:r>
              <a:rPr lang="en-US" sz="3200" smtClean="0"/>
              <a:t>Chapter 13.2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314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Objectives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1. Describe various efforts to regulate concentrated corporate power</a:t>
            </a:r>
          </a:p>
          <a:p>
            <a:endParaRPr lang="en-US" smtClean="0"/>
          </a:p>
          <a:p>
            <a:r>
              <a:rPr lang="en-US" smtClean="0"/>
              <a:t>2. Discuss Theodore Roosevelt's interest in environmental conservation.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Roosevelt’s Trust Busting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953000" cy="4624387"/>
          </a:xfrm>
        </p:spPr>
        <p:txBody>
          <a:bodyPr/>
          <a:lstStyle/>
          <a:p>
            <a:pPr marL="688975" indent="-571500">
              <a:buFont typeface="Wingdings 2" pitchFamily="18" charset="2"/>
              <a:buNone/>
            </a:pPr>
            <a:r>
              <a:rPr lang="en-US" dirty="0" smtClean="0"/>
              <a:t>I. </a:t>
            </a:r>
            <a:r>
              <a:rPr lang="en-US" b="1" dirty="0" smtClean="0"/>
              <a:t>Square Deal </a:t>
            </a:r>
            <a:r>
              <a:rPr lang="en-US" dirty="0" smtClean="0"/>
              <a:t>Reforms</a:t>
            </a:r>
          </a:p>
          <a:p>
            <a:pPr marL="688975" indent="-571500">
              <a:buFont typeface="Wingdings 2" pitchFamily="18" charset="2"/>
              <a:buNone/>
            </a:pPr>
            <a:r>
              <a:rPr lang="en-US" dirty="0" smtClean="0"/>
              <a:t>    A. Trust Busting</a:t>
            </a:r>
          </a:p>
          <a:p>
            <a:pPr marL="688975" indent="-571500">
              <a:buFont typeface="Wingdings 2" pitchFamily="18" charset="2"/>
              <a:buNone/>
            </a:pPr>
            <a:r>
              <a:rPr lang="en-US" dirty="0" smtClean="0"/>
              <a:t>	  1. Gov. supervision </a:t>
            </a:r>
          </a:p>
          <a:p>
            <a:pPr marL="688975" indent="-571500">
              <a:buFont typeface="Wingdings 2" pitchFamily="18" charset="2"/>
              <a:buNone/>
            </a:pPr>
            <a:r>
              <a:rPr lang="en-US" dirty="0" smtClean="0"/>
              <a:t>               of business</a:t>
            </a:r>
          </a:p>
          <a:p>
            <a:pPr marL="688975" indent="-571500">
              <a:buFont typeface="Wingdings 2" pitchFamily="18" charset="2"/>
              <a:buNone/>
            </a:pPr>
            <a:r>
              <a:rPr lang="en-US" dirty="0" smtClean="0"/>
              <a:t>		    a. regulate unfair</a:t>
            </a:r>
          </a:p>
          <a:p>
            <a:pPr marL="688975" indent="-571500">
              <a:buFont typeface="Wingdings 2" pitchFamily="18" charset="2"/>
              <a:buNone/>
            </a:pPr>
            <a:r>
              <a:rPr lang="en-US" dirty="0" smtClean="0"/>
              <a:t>                    practices</a:t>
            </a:r>
          </a:p>
          <a:p>
            <a:pPr marL="688975" indent="-571500">
              <a:buFont typeface="Wingdings 2" pitchFamily="18" charset="2"/>
              <a:buNone/>
            </a:pPr>
            <a:r>
              <a:rPr lang="en-US" dirty="0" smtClean="0"/>
              <a:t>		           ex.) Northern 			Securities Railroad</a:t>
            </a:r>
          </a:p>
          <a:p>
            <a:pPr marL="688975" indent="-571500">
              <a:buFont typeface="Wingdings 2" pitchFamily="18" charset="2"/>
              <a:buNone/>
            </a:pPr>
            <a:r>
              <a:rPr lang="en-US" dirty="0" smtClean="0"/>
              <a:t>			    -Violated 				Sherman Anti-Trust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2286000"/>
            <a:ext cx="3581400" cy="3981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Anthracite Coals Strike of 1902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B. Anthracite Coal Strike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1. United Mine Workers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a. 150,000 strike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    =coal shortage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2. </a:t>
            </a:r>
            <a:r>
              <a:rPr lang="en-US" smtClean="0">
                <a:solidFill>
                  <a:srgbClr val="FF0000"/>
                </a:solidFill>
              </a:rPr>
              <a:t>arbitration - </a:t>
            </a:r>
            <a:r>
              <a:rPr lang="en-US" smtClean="0"/>
              <a:t>settlement imposed by an outside party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*U.S. Government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Pg.428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32300" y="2438400"/>
            <a:ext cx="4654550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Bureau of Corporations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773238"/>
            <a:ext cx="4724400" cy="46243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C. Bureau of Corporations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1. Dept. Commerce &amp; Labor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a. investigate &amp; report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    ex:) U.S. Steel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D. Congress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1. Hepburn Act (1906)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a. Strengthen ICC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   -set R.R. rates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3238" y="1773238"/>
            <a:ext cx="3611562" cy="4624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Social Welfare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5334000" cy="46243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II. Social Welfare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A. Consumer Protection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1. Unsafe food &amp; med.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    ex:) -potions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             -preservatives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2. Upton Sinclair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   a. </a:t>
            </a:r>
            <a:r>
              <a:rPr lang="en-US" i="1" smtClean="0"/>
              <a:t>The Jungle</a:t>
            </a: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	B. Response: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1. Meat Inspection Act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2. Pure Food and Drug Act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043113"/>
            <a:ext cx="3657600" cy="42814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Conservation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5410200" cy="46243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III. Conservation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A. Development in West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1. Newlands Reclamation Act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      -irrigation for farms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B. Gifford Pinchot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1. U.S. Forest Service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      -preservation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2133600"/>
            <a:ext cx="3074988" cy="3905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HOMEWORK!!!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431</a:t>
            </a:r>
          </a:p>
          <a:p>
            <a:r>
              <a:rPr lang="en-US" dirty="0" smtClean="0"/>
              <a:t> 	Numbers 1-6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195</TotalTime>
  <Words>72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Module</vt:lpstr>
      <vt:lpstr>Roosevelt in Office</vt:lpstr>
      <vt:lpstr>Objectives</vt:lpstr>
      <vt:lpstr>Roosevelt’s Trust Busting</vt:lpstr>
      <vt:lpstr>Anthracite Coals Strike of 1902</vt:lpstr>
      <vt:lpstr>Bureau of Corporations</vt:lpstr>
      <vt:lpstr>Social Welfare</vt:lpstr>
      <vt:lpstr>Conservation</vt:lpstr>
      <vt:lpstr>HOMEWORK!!!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</dc:creator>
  <cp:lastModifiedBy>Jennifer L Sanders</cp:lastModifiedBy>
  <cp:revision>15</cp:revision>
  <dcterms:created xsi:type="dcterms:W3CDTF">2009-11-30T09:59:10Z</dcterms:created>
  <dcterms:modified xsi:type="dcterms:W3CDTF">2014-01-06T14:17:09Z</dcterms:modified>
</cp:coreProperties>
</file>