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92BBEBA-1D06-44BA-B08C-C369DCCC6094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041D202-D7E5-4B0D-A035-3BB6A9D1F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BEBA-1D06-44BA-B08C-C369DCCC6094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D202-D7E5-4B0D-A035-3BB6A9D1F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BEBA-1D06-44BA-B08C-C369DCCC6094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D202-D7E5-4B0D-A035-3BB6A9D1F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BEBA-1D06-44BA-B08C-C369DCCC6094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D202-D7E5-4B0D-A035-3BB6A9D1F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BEBA-1D06-44BA-B08C-C369DCCC6094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D202-D7E5-4B0D-A035-3BB6A9D1F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BEBA-1D06-44BA-B08C-C369DCCC6094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D202-D7E5-4B0D-A035-3BB6A9D1F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2BBEBA-1D06-44BA-B08C-C369DCCC6094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041D202-D7E5-4B0D-A035-3BB6A9D1FA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92BBEBA-1D06-44BA-B08C-C369DCCC6094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041D202-D7E5-4B0D-A035-3BB6A9D1F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BEBA-1D06-44BA-B08C-C369DCCC6094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D202-D7E5-4B0D-A035-3BB6A9D1F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BEBA-1D06-44BA-B08C-C369DCCC6094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D202-D7E5-4B0D-A035-3BB6A9D1F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BEBA-1D06-44BA-B08C-C369DCCC6094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D202-D7E5-4B0D-A035-3BB6A9D1F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92BBEBA-1D06-44BA-B08C-C369DCCC6094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041D202-D7E5-4B0D-A035-3BB6A9D1F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Paragraph Response: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Topic: Racism in the North</a:t>
            </a:r>
          </a:p>
          <a:p>
            <a:pPr>
              <a:buNone/>
            </a:pPr>
            <a:r>
              <a:rPr lang="en-US" dirty="0" smtClean="0"/>
              <a:t>	1. When did most African Americans (A.A.) move from the South to the North?</a:t>
            </a:r>
          </a:p>
          <a:p>
            <a:pPr>
              <a:buNone/>
            </a:pPr>
            <a:r>
              <a:rPr lang="en-US" dirty="0" smtClean="0"/>
              <a:t>	2. What types of jobs fueled this movement?</a:t>
            </a:r>
          </a:p>
          <a:p>
            <a:pPr>
              <a:buNone/>
            </a:pPr>
            <a:r>
              <a:rPr lang="en-US" dirty="0" smtClean="0"/>
              <a:t>	3. What racial problems resulted in Northern industrial cities?</a:t>
            </a:r>
          </a:p>
          <a:p>
            <a:pPr>
              <a:buNone/>
            </a:pPr>
            <a:r>
              <a:rPr lang="en-US" dirty="0" smtClean="0"/>
              <a:t>	4. How might the White populous of these areas enact different de-facto segregation? (In what ways?)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ts3.mm.bing.net/images/thumbnail.aspx?q=4564782003258654&amp;id=c01bc159b39a6a7f70dc206c8a8e7976"/>
          <p:cNvPicPr>
            <a:picLocks noChangeAspect="1" noChangeArrowheads="1"/>
          </p:cNvPicPr>
          <p:nvPr/>
        </p:nvPicPr>
        <p:blipFill>
          <a:blip r:embed="rId2" cstate="print">
            <a:lum bright="28000" contrast="-21000"/>
          </a:blip>
          <a:srcRect/>
          <a:stretch>
            <a:fillRect/>
          </a:stretch>
        </p:blipFill>
        <p:spPr bwMode="auto">
          <a:xfrm>
            <a:off x="-392662" y="0"/>
            <a:ext cx="10391964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0"/>
            <a:ext cx="84582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New Issues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6800" y="1371600"/>
            <a:ext cx="49530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Ch. 24.3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division between Dr. Martin Luther King Jr., and the black power movement.</a:t>
            </a:r>
          </a:p>
          <a:p>
            <a:endParaRPr lang="en-US" dirty="0" smtClean="0"/>
          </a:p>
          <a:p>
            <a:r>
              <a:rPr lang="en-US" dirty="0" smtClean="0"/>
              <a:t>Discuss the direction and progress of the civil rights movement after 1968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Urban African American Problems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6934200" cy="4525963"/>
          </a:xfrm>
        </p:spPr>
        <p:txBody>
          <a:bodyPr>
            <a:normAutofit/>
          </a:bodyPr>
          <a:lstStyle/>
          <a:p>
            <a:pPr marL="624078" indent="-514350">
              <a:buNone/>
            </a:pPr>
            <a:r>
              <a:rPr lang="en-US" sz="2400" dirty="0" smtClean="0"/>
              <a:t>I. Urban A.A. Problems</a:t>
            </a:r>
          </a:p>
          <a:p>
            <a:pPr marL="624078" indent="-514350">
              <a:buNone/>
            </a:pPr>
            <a:r>
              <a:rPr lang="en-US" sz="2400" dirty="0" smtClean="0"/>
              <a:t>	A.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Racism</a:t>
            </a:r>
            <a:endParaRPr lang="en-US" sz="2400" dirty="0" smtClean="0"/>
          </a:p>
          <a:p>
            <a:pPr marL="624078" indent="-514350">
              <a:buNone/>
            </a:pPr>
            <a:r>
              <a:rPr lang="en-US" sz="2400" dirty="0" smtClean="0"/>
              <a:t>		-Jobs</a:t>
            </a:r>
          </a:p>
          <a:p>
            <a:pPr marL="624078" indent="-514350">
              <a:buNone/>
            </a:pPr>
            <a:r>
              <a:rPr lang="en-US" sz="2400" dirty="0" smtClean="0"/>
              <a:t>		-Salaries</a:t>
            </a:r>
          </a:p>
          <a:p>
            <a:pPr marL="624078" indent="-514350">
              <a:buNone/>
            </a:pPr>
            <a:r>
              <a:rPr lang="en-US" sz="2400" dirty="0" smtClean="0"/>
              <a:t>		-Mortgages</a:t>
            </a:r>
          </a:p>
          <a:p>
            <a:pPr marL="624078" indent="-514350">
              <a:buNone/>
            </a:pPr>
            <a:r>
              <a:rPr lang="en-US" sz="2400" dirty="0" smtClean="0"/>
              <a:t>	B. Rioting in Urban Areas</a:t>
            </a:r>
          </a:p>
          <a:p>
            <a:pPr marL="624078" indent="-514350">
              <a:buNone/>
            </a:pPr>
            <a:r>
              <a:rPr lang="en-US" sz="2400" dirty="0" smtClean="0"/>
              <a:t>		1. Watts</a:t>
            </a:r>
          </a:p>
          <a:p>
            <a:pPr marL="624078" indent="-514350">
              <a:buNone/>
            </a:pPr>
            <a:r>
              <a:rPr lang="en-US" sz="2400" dirty="0" smtClean="0"/>
              <a:t>		2. Detroit</a:t>
            </a:r>
          </a:p>
          <a:p>
            <a:pPr marL="624078" indent="-514350">
              <a:buNone/>
            </a:pPr>
            <a:r>
              <a:rPr lang="en-US" sz="2400" dirty="0" smtClean="0"/>
              <a:t>	C. </a:t>
            </a:r>
            <a:r>
              <a:rPr lang="en-US" sz="2400" dirty="0" err="1" smtClean="0"/>
              <a:t>Kerner</a:t>
            </a:r>
            <a:r>
              <a:rPr lang="en-US" sz="2400" dirty="0" smtClean="0"/>
              <a:t> Commission</a:t>
            </a:r>
          </a:p>
          <a:p>
            <a:pPr marL="624078" indent="-514350">
              <a:buNone/>
            </a:pPr>
            <a:r>
              <a:rPr lang="en-US" sz="2400" dirty="0" smtClean="0"/>
              <a:t>		1. Plan </a:t>
            </a:r>
          </a:p>
          <a:p>
            <a:pPr marL="624078" indent="-514350">
              <a:buNone/>
            </a:pPr>
            <a:r>
              <a:rPr lang="en-US" sz="2400" dirty="0" smtClean="0"/>
              <a:t>			-       jobs &amp; public housing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924800" y="2249424"/>
            <a:ext cx="76200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7650" name="Picture 2" descr="http://ts1.mm.bing.net/images/thumbnail.aspx?q=4980418859827704&amp;id=792dd56292297a703a68a1dafb7ead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0752" y="2590800"/>
            <a:ext cx="4183248" cy="3124200"/>
          </a:xfrm>
          <a:prstGeom prst="rect">
            <a:avLst/>
          </a:prstGeom>
          <a:noFill/>
        </p:spPr>
      </p:pic>
      <p:sp>
        <p:nvSpPr>
          <p:cNvPr id="7" name="Up Arrow 6"/>
          <p:cNvSpPr/>
          <p:nvPr/>
        </p:nvSpPr>
        <p:spPr>
          <a:xfrm>
            <a:off x="2667000" y="6248400"/>
            <a:ext cx="2286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22860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5600" y="2249424"/>
            <a:ext cx="5791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II. Shift to Economic Rights</a:t>
            </a:r>
          </a:p>
          <a:p>
            <a:pPr>
              <a:buNone/>
            </a:pPr>
            <a:r>
              <a:rPr lang="en-US" sz="2400" dirty="0" smtClean="0"/>
              <a:t>	A. MLK</a:t>
            </a:r>
          </a:p>
          <a:p>
            <a:pPr>
              <a:buNone/>
            </a:pPr>
            <a:r>
              <a:rPr lang="en-US" sz="2400" dirty="0" smtClean="0"/>
              <a:t>	    1. Chicago Movement</a:t>
            </a:r>
          </a:p>
          <a:p>
            <a:pPr>
              <a:buNone/>
            </a:pPr>
            <a:r>
              <a:rPr lang="en-US" sz="2400" dirty="0" smtClean="0"/>
              <a:t>III. Black Power</a:t>
            </a:r>
          </a:p>
          <a:p>
            <a:pPr>
              <a:buNone/>
            </a:pPr>
            <a:r>
              <a:rPr lang="en-US" sz="2400" dirty="0" smtClean="0"/>
              <a:t>	A. Young  African Americans</a:t>
            </a:r>
          </a:p>
          <a:p>
            <a:pPr>
              <a:buNone/>
            </a:pPr>
            <a:r>
              <a:rPr lang="en-US" sz="2400" dirty="0" smtClean="0"/>
              <a:t>	    1. Greater Control</a:t>
            </a:r>
          </a:p>
          <a:p>
            <a:pPr>
              <a:buNone/>
            </a:pPr>
            <a:r>
              <a:rPr lang="en-US" sz="2400" dirty="0" smtClean="0"/>
              <a:t>	    2. Cultural Pride</a:t>
            </a:r>
          </a:p>
          <a:p>
            <a:pPr>
              <a:buNone/>
            </a:pPr>
            <a:r>
              <a:rPr lang="en-US" sz="2400" dirty="0" smtClean="0"/>
              <a:t>	B. Malcolm X</a:t>
            </a:r>
          </a:p>
          <a:p>
            <a:pPr>
              <a:buNone/>
            </a:pPr>
            <a:r>
              <a:rPr lang="en-US" sz="2400" dirty="0" smtClean="0"/>
              <a:t>	    1. Nation of Islam</a:t>
            </a:r>
          </a:p>
          <a:p>
            <a:pPr>
              <a:buNone/>
            </a:pPr>
            <a:r>
              <a:rPr lang="en-US" sz="2400" dirty="0" smtClean="0"/>
              <a:t>		a. black nationalism</a:t>
            </a:r>
          </a:p>
          <a:p>
            <a:pPr>
              <a:buNone/>
            </a:pPr>
            <a:r>
              <a:rPr lang="en-US" sz="2400" dirty="0" smtClean="0"/>
              <a:t>		    - advocated self-defense</a:t>
            </a:r>
            <a:endParaRPr lang="en-US" sz="2400" dirty="0"/>
          </a:p>
        </p:txBody>
      </p:sp>
      <p:pic>
        <p:nvPicPr>
          <p:cNvPr id="29698" name="Picture 2" descr="http://ts3.mm.bing.net/images/thumbnail.aspx?q=4953996224628430&amp;id=4b9340009fe1966eef57acccb89e9c8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3600"/>
            <a:ext cx="3072384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Panthers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6781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	C. Black Panthers</a:t>
            </a:r>
          </a:p>
          <a:p>
            <a:pPr>
              <a:buNone/>
            </a:pPr>
            <a:r>
              <a:rPr lang="en-US" sz="2400" dirty="0" smtClean="0"/>
              <a:t>	    1. Revolution = equal rights</a:t>
            </a:r>
          </a:p>
          <a:p>
            <a:pPr>
              <a:buNone/>
            </a:pPr>
            <a:r>
              <a:rPr lang="en-US" sz="2400" dirty="0" smtClean="0"/>
              <a:t>		a. “Ten-Point Program”</a:t>
            </a:r>
          </a:p>
          <a:p>
            <a:pPr>
              <a:buNone/>
            </a:pPr>
            <a:r>
              <a:rPr lang="en-US" sz="2400" dirty="0" smtClean="0"/>
              <a:t>		      - black empowerment</a:t>
            </a:r>
          </a:p>
          <a:p>
            <a:pPr>
              <a:buNone/>
            </a:pPr>
            <a:r>
              <a:rPr lang="en-US" sz="2400" dirty="0" smtClean="0"/>
              <a:t>		      - end to racial oppression</a:t>
            </a:r>
          </a:p>
          <a:p>
            <a:pPr>
              <a:buNone/>
            </a:pPr>
            <a:r>
              <a:rPr lang="en-US" sz="2400" dirty="0" smtClean="0"/>
              <a:t>		      - control of major institutions</a:t>
            </a:r>
          </a:p>
          <a:p>
            <a:pPr>
              <a:buNone/>
            </a:pPr>
            <a:r>
              <a:rPr lang="en-US" sz="2400" dirty="0" smtClean="0"/>
              <a:t>			*Schools</a:t>
            </a:r>
          </a:p>
          <a:p>
            <a:pPr>
              <a:buNone/>
            </a:pPr>
            <a:r>
              <a:rPr lang="en-US" sz="2400" dirty="0" smtClean="0"/>
              <a:t>			*Law Enforcement</a:t>
            </a:r>
          </a:p>
          <a:p>
            <a:pPr>
              <a:buNone/>
            </a:pPr>
            <a:r>
              <a:rPr lang="en-US" sz="2400" dirty="0" smtClean="0"/>
              <a:t>			*Housing</a:t>
            </a:r>
          </a:p>
          <a:p>
            <a:pPr>
              <a:buNone/>
            </a:pPr>
            <a:r>
              <a:rPr lang="en-US" sz="2400" dirty="0" smtClean="0"/>
              <a:t>			*Medical Facilities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91400" y="2249424"/>
            <a:ext cx="129540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22" name="Picture 2" descr="http://ts1.mm.bing.net/images/thumbnail.aspx?q=4945273130255124&amp;id=bedf618ef66cecb4c375dc28afe7909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828800"/>
            <a:ext cx="3276600" cy="2536723"/>
          </a:xfrm>
          <a:prstGeom prst="rect">
            <a:avLst/>
          </a:prstGeom>
          <a:noFill/>
        </p:spPr>
      </p:pic>
      <p:pic>
        <p:nvPicPr>
          <p:cNvPr id="30724" name="Picture 4" descr="http://ts1.mm.bing.net/images/thumbnail.aspx?q=4624202874161536&amp;id=a755b6cce7e4f9511f557f344d9e7d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4343400"/>
            <a:ext cx="2486025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MLK Assassination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57</TotalTime>
  <Words>66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Paragraph Response:</vt:lpstr>
      <vt:lpstr>New Issues</vt:lpstr>
      <vt:lpstr>Objectives</vt:lpstr>
      <vt:lpstr>Urban African American Problems</vt:lpstr>
      <vt:lpstr>Economic Rights</vt:lpstr>
      <vt:lpstr>Black Panthers</vt:lpstr>
      <vt:lpstr>MLK Assassination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Issues</dc:title>
  <dc:creator>Jennifer L Sanders</dc:creator>
  <cp:lastModifiedBy>Jennifer L Sanders</cp:lastModifiedBy>
  <cp:revision>6</cp:revision>
  <dcterms:created xsi:type="dcterms:W3CDTF">2012-05-09T10:02:20Z</dcterms:created>
  <dcterms:modified xsi:type="dcterms:W3CDTF">2014-05-02T09:44:11Z</dcterms:modified>
</cp:coreProperties>
</file>