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Default Extension="png" ContentType="image/png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12320D-C1C2-417E-8A57-791456EA0597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F0DCF8-C450-4A85-AF2C-7F956519E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G:\The_Little_Rock_Nine.wmv" TargetMode="Externa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sa Par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19145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6705600" cy="1447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The Movement Begins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Ch. 24.1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origin of the Southern Christian Leadership Conference</a:t>
            </a:r>
          </a:p>
          <a:p>
            <a:endParaRPr lang="en-US" dirty="0" smtClean="0"/>
          </a:p>
          <a:p>
            <a:r>
              <a:rPr lang="en-US" dirty="0" smtClean="0"/>
              <a:t>Discuss the changing role of the federal government in civil rights enforcement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pPr marL="708660" indent="-571500">
              <a:buNone/>
            </a:pPr>
            <a:r>
              <a:rPr lang="en-US" dirty="0" smtClean="0"/>
              <a:t>I. Origins</a:t>
            </a:r>
          </a:p>
          <a:p>
            <a:pPr marL="708660" indent="-571500">
              <a:buNone/>
            </a:pPr>
            <a:r>
              <a:rPr lang="en-US" dirty="0" smtClean="0"/>
              <a:t>   A. Court Challenges</a:t>
            </a:r>
          </a:p>
          <a:p>
            <a:pPr marL="708660" indent="-571500">
              <a:buNone/>
            </a:pPr>
            <a:r>
              <a:rPr lang="en-US" dirty="0" smtClean="0"/>
              <a:t>	1. NAACP (1909)</a:t>
            </a:r>
          </a:p>
          <a:p>
            <a:pPr marL="708660" indent="-571500">
              <a:buNone/>
            </a:pPr>
            <a:r>
              <a:rPr lang="en-US" dirty="0" smtClean="0"/>
              <a:t>		a. </a:t>
            </a:r>
            <a:r>
              <a:rPr lang="en-US" i="1" dirty="0" smtClean="0"/>
              <a:t>Norris v. Alabama</a:t>
            </a:r>
            <a:r>
              <a:rPr lang="en-US" dirty="0" smtClean="0"/>
              <a:t>	</a:t>
            </a:r>
          </a:p>
          <a:p>
            <a:pPr marL="708660" indent="-571500">
              <a:buNone/>
            </a:pPr>
            <a:r>
              <a:rPr lang="en-US" dirty="0" smtClean="0"/>
              <a:t>	   b. </a:t>
            </a:r>
            <a:r>
              <a:rPr lang="en-US" i="1" dirty="0" smtClean="0"/>
              <a:t>Morgan v. Virginia</a:t>
            </a:r>
          </a:p>
          <a:p>
            <a:pPr marL="708660" indent="-571500">
              <a:buNone/>
            </a:pPr>
            <a:r>
              <a:rPr lang="en-US" i="1" dirty="0" smtClean="0"/>
              <a:t>	   </a:t>
            </a:r>
            <a:r>
              <a:rPr lang="en-US" dirty="0" smtClean="0"/>
              <a:t>c. </a:t>
            </a:r>
            <a:r>
              <a:rPr lang="en-US" i="1" dirty="0" err="1" smtClean="0"/>
              <a:t>Sweatt</a:t>
            </a:r>
            <a:r>
              <a:rPr lang="en-US" i="1" dirty="0" smtClean="0"/>
              <a:t> v. Painter</a:t>
            </a:r>
          </a:p>
          <a:p>
            <a:pPr marL="708660" indent="-571500">
              <a:buNone/>
            </a:pPr>
            <a:r>
              <a:rPr lang="en-US" i="1" dirty="0" smtClean="0"/>
              <a:t>   </a:t>
            </a:r>
            <a:r>
              <a:rPr lang="en-US" dirty="0" smtClean="0"/>
              <a:t>B. Push for Desegregation</a:t>
            </a:r>
          </a:p>
          <a:p>
            <a:pPr marL="708660" indent="-571500">
              <a:buNone/>
            </a:pPr>
            <a:r>
              <a:rPr lang="en-US" dirty="0" smtClean="0"/>
              <a:t>	1. Congress of Racial Equality</a:t>
            </a:r>
          </a:p>
          <a:p>
            <a:pPr marL="708660" indent="-571500">
              <a:buNone/>
            </a:pPr>
            <a:r>
              <a:rPr lang="en-US" dirty="0" smtClean="0"/>
              <a:t>          a. </a:t>
            </a:r>
            <a:r>
              <a:rPr lang="en-US" b="1" i="1" dirty="0" smtClean="0"/>
              <a:t>sit-ins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34200" y="1600200"/>
            <a:ext cx="1752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Sit-i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1" y="1470024"/>
            <a:ext cx="4267200" cy="35115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133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600200"/>
            <a:ext cx="60198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II. Beginning of Movement</a:t>
            </a:r>
          </a:p>
          <a:p>
            <a:pPr>
              <a:buNone/>
            </a:pPr>
            <a:r>
              <a:rPr lang="en-US" dirty="0" smtClean="0"/>
              <a:t>   A. </a:t>
            </a:r>
            <a:r>
              <a:rPr lang="en-US" i="1" dirty="0" smtClean="0"/>
              <a:t>Brown v. Board of Education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1. </a:t>
            </a:r>
            <a:r>
              <a:rPr lang="en-US" dirty="0" err="1" smtClean="0"/>
              <a:t>Thurgood</a:t>
            </a:r>
            <a:r>
              <a:rPr lang="en-US" dirty="0" smtClean="0"/>
              <a:t> Marshall</a:t>
            </a:r>
          </a:p>
          <a:p>
            <a:pPr>
              <a:buNone/>
            </a:pPr>
            <a:r>
              <a:rPr lang="en-US" dirty="0" smtClean="0"/>
              <a:t>   B. Southern Manifesto</a:t>
            </a:r>
          </a:p>
          <a:p>
            <a:pPr>
              <a:buNone/>
            </a:pPr>
            <a:r>
              <a:rPr lang="en-US" dirty="0" smtClean="0"/>
              <a:t>		1. Massive Resistance</a:t>
            </a:r>
          </a:p>
          <a:p>
            <a:pPr>
              <a:buNone/>
            </a:pPr>
            <a:r>
              <a:rPr lang="en-US" dirty="0" smtClean="0"/>
              <a:t>		    a. pupil assignment laws</a:t>
            </a:r>
          </a:p>
          <a:p>
            <a:pPr>
              <a:buNone/>
            </a:pPr>
            <a:r>
              <a:rPr lang="en-US" dirty="0" smtClean="0"/>
              <a:t>   C. Montgomery Bus Boycott</a:t>
            </a:r>
          </a:p>
          <a:p>
            <a:pPr>
              <a:buNone/>
            </a:pPr>
            <a:r>
              <a:rPr lang="en-US" dirty="0" smtClean="0"/>
              <a:t>		1. Montgomery Improvement 	  	    Association</a:t>
            </a:r>
          </a:p>
          <a:p>
            <a:pPr>
              <a:buNone/>
            </a:pPr>
            <a:r>
              <a:rPr lang="en-US" dirty="0" smtClean="0"/>
              <a:t>		    a. Martin Luther King</a:t>
            </a:r>
          </a:p>
        </p:txBody>
      </p:sp>
      <p:pic>
        <p:nvPicPr>
          <p:cNvPr id="18434" name="Picture 2" descr="Thurgood Marshall with James Nabrit Jr. and George E.C. Ha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2857500" cy="190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in Little Rock</a:t>
            </a:r>
            <a:endParaRPr lang="en-US" dirty="0"/>
          </a:p>
        </p:txBody>
      </p:sp>
      <p:pic>
        <p:nvPicPr>
          <p:cNvPr id="6" name="The_Little_Rock_Nin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685799" y="1143000"/>
            <a:ext cx="7634817" cy="572611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752 #’s 1-4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69</Words>
  <Application>Microsoft Office PowerPoint</Application>
  <PresentationFormat>On-screen Show (4:3)</PresentationFormat>
  <Paragraphs>29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Movement Begins</vt:lpstr>
      <vt:lpstr>Objectives</vt:lpstr>
      <vt:lpstr>Origins of the Movement</vt:lpstr>
      <vt:lpstr>Civil Rights Movement Begins</vt:lpstr>
      <vt:lpstr>Crisis in Little Rock</vt:lpstr>
      <vt:lpstr>Homework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Movement Begins</dc:title>
  <dc:creator>Jennifer L Sanders</dc:creator>
  <cp:lastModifiedBy>Jennifer L Sanders</cp:lastModifiedBy>
  <cp:revision>2</cp:revision>
  <dcterms:created xsi:type="dcterms:W3CDTF">2014-05-02T09:48:44Z</dcterms:created>
  <dcterms:modified xsi:type="dcterms:W3CDTF">2014-05-02T10:31:31Z</dcterms:modified>
</cp:coreProperties>
</file>