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1E8A81-8318-4758-B4B0-6A186AC43D96}"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E8A81-8318-4758-B4B0-6A186AC43D96}"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E8A81-8318-4758-B4B0-6A186AC43D96}"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E8A81-8318-4758-B4B0-6A186AC43D96}"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E8A81-8318-4758-B4B0-6A186AC43D96}"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1E8A81-8318-4758-B4B0-6A186AC43D96}"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E8A81-8318-4758-B4B0-6A186AC43D96}"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E8A81-8318-4758-B4B0-6A186AC43D96}"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E8A81-8318-4758-B4B0-6A186AC43D96}"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016972-FBDA-4B5A-8F60-9E57801FEF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E8A81-8318-4758-B4B0-6A186AC43D96}"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016972-FBDA-4B5A-8F60-9E57801FEF9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61E8A81-8318-4758-B4B0-6A186AC43D96}" type="datetimeFigureOut">
              <a:rPr lang="en-US" smtClean="0"/>
              <a:t>4/19/2021</a:t>
            </a:fld>
            <a:endParaRPr lang="en-US"/>
          </a:p>
        </p:txBody>
      </p:sp>
      <p:sp>
        <p:nvSpPr>
          <p:cNvPr id="9" name="Slide Number Placeholder 8"/>
          <p:cNvSpPr>
            <a:spLocks noGrp="1"/>
          </p:cNvSpPr>
          <p:nvPr>
            <p:ph type="sldNum" sz="quarter" idx="11"/>
          </p:nvPr>
        </p:nvSpPr>
        <p:spPr/>
        <p:txBody>
          <a:bodyPr/>
          <a:lstStyle/>
          <a:p>
            <a:fld id="{13016972-FBDA-4B5A-8F60-9E57801FEF9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3016972-FBDA-4B5A-8F60-9E57801FEF9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1E8A81-8318-4758-B4B0-6A186AC43D96}" type="datetimeFigureOut">
              <a:rPr lang="en-US" smtClean="0"/>
              <a:t>4/19/2021</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isse.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8941" y="0"/>
            <a:ext cx="13142421" cy="6858000"/>
          </a:xfrm>
          <a:prstGeom prst="rect">
            <a:avLst/>
          </a:prstGeom>
        </p:spPr>
      </p:pic>
      <p:sp>
        <p:nvSpPr>
          <p:cNvPr id="2" name="Title 1"/>
          <p:cNvSpPr>
            <a:spLocks noGrp="1"/>
          </p:cNvSpPr>
          <p:nvPr>
            <p:ph type="ctrTitle"/>
          </p:nvPr>
        </p:nvSpPr>
        <p:spPr>
          <a:xfrm>
            <a:off x="0" y="2971800"/>
            <a:ext cx="7543800" cy="2593975"/>
          </a:xfrm>
        </p:spPr>
        <p:txBody>
          <a:bodyPr/>
          <a:lstStyle/>
          <a:p>
            <a:r>
              <a:rPr lang="en-US" u="sng" dirty="0" smtClean="0"/>
              <a:t/>
            </a:r>
            <a:br>
              <a:rPr lang="en-US" u="sng" dirty="0" smtClean="0"/>
            </a:br>
            <a:r>
              <a:rPr lang="en-US" u="sng" dirty="0"/>
              <a:t/>
            </a:r>
            <a:br>
              <a:rPr lang="en-US" u="sng" dirty="0"/>
            </a:br>
            <a:r>
              <a:rPr lang="en-US" b="1" dirty="0" smtClean="0">
                <a:solidFill>
                  <a:srgbClr val="FF0000"/>
                </a:solidFill>
              </a:rPr>
              <a:t>1950’s </a:t>
            </a:r>
            <a:r>
              <a:rPr lang="en-US" b="1" dirty="0">
                <a:solidFill>
                  <a:srgbClr val="FF0000"/>
                </a:solidFill>
              </a:rPr>
              <a:t>Society: Internal Migration and Immigration</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679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00" y="1780696"/>
            <a:ext cx="7765473" cy="616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52400" y="304800"/>
            <a:ext cx="7467600" cy="2514600"/>
          </a:xfrm>
        </p:spPr>
        <p:txBody>
          <a:bodyPr>
            <a:normAutofit fontScale="85000" lnSpcReduction="20000"/>
          </a:bodyPr>
          <a:lstStyle/>
          <a:p>
            <a:pPr marL="114300" indent="0">
              <a:buNone/>
            </a:pPr>
            <a:r>
              <a:rPr lang="en-US" sz="3200" dirty="0"/>
              <a:t>What were the various </a:t>
            </a:r>
            <a:r>
              <a:rPr lang="en-US" sz="3200" b="1" dirty="0"/>
              <a:t>pull factors </a:t>
            </a:r>
            <a:r>
              <a:rPr lang="en-US" sz="3200" dirty="0"/>
              <a:t>for immigration to the United States during the industrial revolution time period?  What effect did these ethnic groups have on the composition of major cities (socially, economically, politically)?</a:t>
            </a:r>
            <a:endParaRPr lang="en-US" sz="3200" dirty="0"/>
          </a:p>
          <a:p>
            <a:pPr marL="114300" indent="0">
              <a:buNone/>
            </a:pPr>
            <a:r>
              <a:rPr lang="en-US" dirty="0"/>
              <a:t/>
            </a:r>
            <a:br>
              <a:rPr lang="en-US" dirty="0"/>
            </a:br>
            <a:endParaRPr lang="en-US" dirty="0"/>
          </a:p>
        </p:txBody>
      </p:sp>
    </p:spTree>
    <p:extLst>
      <p:ext uri="{BB962C8B-B14F-4D97-AF65-F5344CB8AC3E}">
        <p14:creationId xmlns:p14="http://schemas.microsoft.com/office/powerpoint/2010/main" val="172524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533400"/>
            <a:ext cx="7620000" cy="4800600"/>
          </a:xfrm>
        </p:spPr>
        <p:txBody>
          <a:bodyPr/>
          <a:lstStyle/>
          <a:p>
            <a:pPr marL="114300" indent="0">
              <a:buNone/>
            </a:pPr>
            <a:r>
              <a:rPr lang="en-US" sz="4400" dirty="0"/>
              <a:t>What caused rural to urban shifts during the late 1800's and early 1900's?</a:t>
            </a:r>
            <a:endParaRPr lang="en-US" sz="4400" dirty="0"/>
          </a:p>
          <a:p>
            <a:pPr marL="114300" indent="0">
              <a:buNone/>
            </a:pPr>
            <a:r>
              <a:rPr lang="en-US" dirty="0"/>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0"/>
            <a:ext cx="552516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438400"/>
            <a:ext cx="485825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792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304800"/>
            <a:ext cx="7620000" cy="4800600"/>
          </a:xfrm>
        </p:spPr>
        <p:txBody>
          <a:bodyPr/>
          <a:lstStyle/>
          <a:p>
            <a:pPr marL="114300" indent="0">
              <a:buNone/>
            </a:pPr>
            <a:r>
              <a:rPr lang="en-US" sz="4400" dirty="0"/>
              <a:t>What caused large numbers of African Americans to migrate within the United States during the early to mid 20'th century (1900's)?</a:t>
            </a:r>
            <a:endParaRPr lang="en-US" sz="4400" dirty="0"/>
          </a:p>
          <a:p>
            <a:pPr marL="114300" indent="0">
              <a:buNone/>
            </a:pPr>
            <a:r>
              <a:rPr lang="en-US" dirty="0"/>
              <a:t/>
            </a:r>
            <a:br>
              <a:rPr lang="en-US" dirty="0"/>
            </a:b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56304"/>
            <a:ext cx="4800600" cy="276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276600"/>
            <a:ext cx="3763184" cy="2957893"/>
          </a:xfrm>
          <a:prstGeom prst="rect">
            <a:avLst/>
          </a:prstGeom>
        </p:spPr>
      </p:pic>
    </p:spTree>
    <p:extLst>
      <p:ext uri="{BB962C8B-B14F-4D97-AF65-F5344CB8AC3E}">
        <p14:creationId xmlns:p14="http://schemas.microsoft.com/office/powerpoint/2010/main" val="21581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Into the 1950’s and beyond</a:t>
            </a:r>
            <a:endParaRPr lang="en-US" dirty="0"/>
          </a:p>
        </p:txBody>
      </p:sp>
      <p:sp>
        <p:nvSpPr>
          <p:cNvPr id="3" name="Content Placeholder 2"/>
          <p:cNvSpPr>
            <a:spLocks noGrp="1"/>
          </p:cNvSpPr>
          <p:nvPr>
            <p:ph idx="1"/>
          </p:nvPr>
        </p:nvSpPr>
        <p:spPr/>
        <p:txBody>
          <a:bodyPr/>
          <a:lstStyle/>
          <a:p>
            <a:pPr marL="114300" indent="0">
              <a:buNone/>
            </a:pPr>
            <a:r>
              <a:rPr lang="en-US" i="1" dirty="0" smtClean="0"/>
              <a:t>From </a:t>
            </a:r>
            <a:r>
              <a:rPr lang="en-US" i="1" dirty="0"/>
              <a:t>the 1880's through the 1940's we've primarily witnessed urban expansion in the U.S., but if we look locally, regionally, and nationally, do Americans live within cities today, or just outside of them? </a:t>
            </a:r>
            <a:endParaRPr lang="en-US" i="1" dirty="0" smtClean="0"/>
          </a:p>
          <a:p>
            <a:pPr marL="114300" indent="0">
              <a:buNone/>
            </a:pPr>
            <a:endParaRPr lang="en-US" i="1" dirty="0" smtClean="0"/>
          </a:p>
          <a:p>
            <a:pPr marL="114300" indent="0">
              <a:buNone/>
            </a:pPr>
            <a:r>
              <a:rPr lang="en-US" i="1" dirty="0" smtClean="0"/>
              <a:t>When </a:t>
            </a:r>
            <a:r>
              <a:rPr lang="en-US" i="1" dirty="0"/>
              <a:t>did this shift from urban to suburban occur? </a:t>
            </a:r>
            <a:endParaRPr lang="en-US" i="1" dirty="0" smtClean="0"/>
          </a:p>
          <a:p>
            <a:pPr marL="114300" indent="0">
              <a:buNone/>
            </a:pPr>
            <a:endParaRPr lang="en-US" i="1" dirty="0" smtClean="0"/>
          </a:p>
          <a:p>
            <a:pPr marL="114300" indent="0">
              <a:buNone/>
            </a:pPr>
            <a:r>
              <a:rPr lang="en-US" i="1" dirty="0" smtClean="0"/>
              <a:t>How </a:t>
            </a:r>
            <a:r>
              <a:rPr lang="en-US" i="1" dirty="0"/>
              <a:t>has this shift continued to </a:t>
            </a:r>
            <a:r>
              <a:rPr lang="en-US" i="1" dirty="0" smtClean="0"/>
              <a:t>affect </a:t>
            </a:r>
            <a:r>
              <a:rPr lang="en-US" i="1" dirty="0"/>
              <a:t>the U.S. socially, politically, and economically?  </a:t>
            </a:r>
            <a:endParaRPr lang="en-US" i="1" dirty="0" smtClean="0"/>
          </a:p>
          <a:p>
            <a:pPr marL="114300" indent="0">
              <a:buNone/>
            </a:pPr>
            <a:endParaRPr lang="en-US" i="1" dirty="0" smtClean="0"/>
          </a:p>
          <a:p>
            <a:pPr marL="114300" indent="0">
              <a:buNone/>
            </a:pPr>
            <a:r>
              <a:rPr lang="en-US" i="1" dirty="0" smtClean="0"/>
              <a:t>What </a:t>
            </a:r>
            <a:r>
              <a:rPr lang="en-US" i="1" dirty="0"/>
              <a:t>other areas around the United States have we seen grow and expand as a result of these shifts</a:t>
            </a:r>
            <a:r>
              <a:rPr lang="en-US" i="1" dirty="0" smtClean="0"/>
              <a:t>?</a:t>
            </a:r>
            <a:endParaRPr lang="en-US" dirty="0"/>
          </a:p>
        </p:txBody>
      </p:sp>
    </p:spTree>
    <p:extLst>
      <p:ext uri="{BB962C8B-B14F-4D97-AF65-F5344CB8AC3E}">
        <p14:creationId xmlns:p14="http://schemas.microsoft.com/office/powerpoint/2010/main" val="899278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Learning Activity</a:t>
            </a:r>
            <a:endParaRPr lang="en-US" dirty="0"/>
          </a:p>
        </p:txBody>
      </p:sp>
      <p:sp>
        <p:nvSpPr>
          <p:cNvPr id="3" name="Content Placeholder 2"/>
          <p:cNvSpPr>
            <a:spLocks noGrp="1"/>
          </p:cNvSpPr>
          <p:nvPr>
            <p:ph idx="1"/>
          </p:nvPr>
        </p:nvSpPr>
        <p:spPr/>
        <p:txBody>
          <a:bodyPr>
            <a:normAutofit/>
          </a:bodyPr>
          <a:lstStyle/>
          <a:p>
            <a:pPr marL="114300" indent="0">
              <a:buNone/>
            </a:pPr>
            <a:r>
              <a:rPr lang="en-US" sz="4000" dirty="0" smtClean="0">
                <a:hlinkClick r:id="rId2"/>
              </a:rPr>
              <a:t>https://www.preisse.weebly.com</a:t>
            </a:r>
            <a:endParaRPr lang="en-US" sz="4000" dirty="0" smtClean="0"/>
          </a:p>
          <a:p>
            <a:pPr marL="114300" indent="0">
              <a:buNone/>
            </a:pPr>
            <a:endParaRPr lang="en-US" sz="4000" dirty="0"/>
          </a:p>
          <a:p>
            <a:pPr marL="114300" indent="0">
              <a:buNone/>
            </a:pPr>
            <a:r>
              <a:rPr lang="en-US" sz="2800" dirty="0" smtClean="0"/>
              <a:t>You will need to create a google doc to answer the various questions pertaining to historically significant population shifts and be able to submit them to Mr. </a:t>
            </a:r>
            <a:r>
              <a:rPr lang="en-US" sz="2800" smtClean="0"/>
              <a:t>Wallace</a:t>
            </a:r>
            <a:endParaRPr lang="en-US" sz="2800" dirty="0"/>
          </a:p>
        </p:txBody>
      </p:sp>
    </p:spTree>
    <p:extLst>
      <p:ext uri="{BB962C8B-B14F-4D97-AF65-F5344CB8AC3E}">
        <p14:creationId xmlns:p14="http://schemas.microsoft.com/office/powerpoint/2010/main" val="1923814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159</TotalTime>
  <Words>151</Words>
  <Application>Microsoft Office PowerPoint</Application>
  <PresentationFormat>On-screen Show (4:3)</PresentationFormat>
  <Paragraphs>19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Adjacency</vt:lpstr>
      <vt:lpstr>  1950’s Society: Internal Migration and Immigration  </vt:lpstr>
      <vt:lpstr>PowerPoint Presentation</vt:lpstr>
      <vt:lpstr>PowerPoint Presentation</vt:lpstr>
      <vt:lpstr>PowerPoint Presentation</vt:lpstr>
      <vt:lpstr>Into the 1950’s and beyond</vt:lpstr>
      <vt:lpstr>Exploratory Learning Activity</vt:lpstr>
    </vt:vector>
  </TitlesOfParts>
  <Company>WB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1950’s Society: Internal Migration and Immigration</dc:title>
  <dc:creator>Thomas Preisse</dc:creator>
  <cp:lastModifiedBy>Thomas Preisse</cp:lastModifiedBy>
  <cp:revision>4</cp:revision>
  <dcterms:created xsi:type="dcterms:W3CDTF">2021-04-19T13:40:05Z</dcterms:created>
  <dcterms:modified xsi:type="dcterms:W3CDTF">2021-04-19T16:20:01Z</dcterms:modified>
</cp:coreProperties>
</file>