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5956B0-A385-4CEB-9F3A-DB82C398D87D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E9DBEA-1D95-48BC-ABB4-EEEE0BBE9EA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Roaring 20’s: Policies </a:t>
            </a:r>
            <a:r>
              <a:rPr lang="en-US" dirty="0" smtClean="0"/>
              <a:t>of Prosperity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upload.wikimedia.org/wikipedia/commons/thumb/0/03/AWMellon.jpg/220px-AWMel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257800" cy="5998671"/>
          </a:xfrm>
          <a:prstGeom prst="rect">
            <a:avLst/>
          </a:prstGeom>
          <a:noFill/>
        </p:spPr>
      </p:pic>
      <p:pic>
        <p:nvPicPr>
          <p:cNvPr id="5" name="~PP1034.WAV">
            <a:hlinkClick r:id="" action="ppaction://media"/>
          </p:cNvPr>
          <p:cNvPicPr>
            <a:picLocks noRot="1" noChangeAspect="1"/>
          </p:cNvPicPr>
          <p:nvPr>
            <a:wavAudioFile r:embed="rId1" name="~PP103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Explain Andrew Mellon’s economic strategies for maintaining prosperity.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Describe how the United States remained involved in world affairs without joining the League of Nations.</a:t>
            </a:r>
            <a:endParaRPr lang="en-US" dirty="0"/>
          </a:p>
        </p:txBody>
      </p:sp>
      <p:pic>
        <p:nvPicPr>
          <p:cNvPr id="4" name="~PP1475.WAV">
            <a:hlinkClick r:id="" action="ppaction://media"/>
          </p:cNvPr>
          <p:cNvPicPr>
            <a:picLocks noRot="1" noChangeAspect="1"/>
          </p:cNvPicPr>
          <p:nvPr>
            <a:wavAudioFile r:embed="rId1" name="~PP147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Prosperity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6781800" cy="49379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I. Promoting Prosperity</a:t>
            </a:r>
          </a:p>
          <a:p>
            <a:pPr>
              <a:buNone/>
            </a:pPr>
            <a:r>
              <a:rPr lang="en-US" dirty="0" smtClean="0"/>
              <a:t>	A. Andrew Mellon</a:t>
            </a:r>
          </a:p>
          <a:p>
            <a:pPr>
              <a:buNone/>
            </a:pPr>
            <a:r>
              <a:rPr lang="en-US" dirty="0" smtClean="0"/>
              <a:t>		1. Secretary of Treasury (1920)</a:t>
            </a:r>
          </a:p>
          <a:p>
            <a:pPr>
              <a:buNone/>
            </a:pPr>
            <a:r>
              <a:rPr lang="en-US" dirty="0" smtClean="0"/>
              <a:t>	B. Mellon’s Program</a:t>
            </a:r>
          </a:p>
          <a:p>
            <a:pPr>
              <a:buNone/>
            </a:pPr>
            <a:r>
              <a:rPr lang="en-US" dirty="0" smtClean="0"/>
              <a:t>		1. Gov. apply business principles</a:t>
            </a:r>
          </a:p>
          <a:p>
            <a:pPr>
              <a:buNone/>
            </a:pPr>
            <a:r>
              <a:rPr lang="en-US" dirty="0" smtClean="0"/>
              <a:t>			ex: Budget &amp; Accounting Office</a:t>
            </a:r>
          </a:p>
          <a:p>
            <a:pPr>
              <a:buNone/>
            </a:pPr>
            <a:r>
              <a:rPr lang="en-US" dirty="0" smtClean="0"/>
              <a:t>		2. 3 Main Goals:</a:t>
            </a:r>
          </a:p>
          <a:p>
            <a:pPr>
              <a:buNone/>
            </a:pPr>
            <a:r>
              <a:rPr lang="en-US" dirty="0" smtClean="0"/>
              <a:t>			-balance the budget</a:t>
            </a:r>
          </a:p>
          <a:p>
            <a:pPr>
              <a:buNone/>
            </a:pPr>
            <a:r>
              <a:rPr lang="en-US" dirty="0" smtClean="0"/>
              <a:t>			-reduce the debt</a:t>
            </a:r>
          </a:p>
          <a:p>
            <a:pPr>
              <a:buNone/>
            </a:pPr>
            <a:r>
              <a:rPr lang="en-US" dirty="0" smtClean="0"/>
              <a:t>			-cut taxes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229600" y="1920085"/>
            <a:ext cx="457200" cy="44348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t1.gstatic.com/images?q=tbn:ANd9GcTx9oE94xWZ1As5AkZb4hc_XkgeRLJM5SnQjM2JWfEp7rvk19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1847850" cy="2476501"/>
          </a:xfrm>
          <a:prstGeom prst="rect">
            <a:avLst/>
          </a:prstGeom>
          <a:noFill/>
        </p:spPr>
      </p:pic>
      <p:pic>
        <p:nvPicPr>
          <p:cNvPr id="7" name="~PP80.WAV">
            <a:hlinkClick r:id="" action="ppaction://media"/>
          </p:cNvPr>
          <p:cNvPicPr>
            <a:picLocks noRot="1" noChangeAspect="1"/>
          </p:cNvPicPr>
          <p:nvPr>
            <a:wavAudioFile r:embed="rId2" name="~PP8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Supply-Side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1524000" cy="4434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1920085"/>
            <a:ext cx="6477000" cy="44348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3.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Supply-Side Economics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		TAXES =       Collectable $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/>
              <a:t>C. Cooperative Individualism</a:t>
            </a:r>
          </a:p>
          <a:p>
            <a:pPr>
              <a:buNone/>
            </a:pPr>
            <a:r>
              <a:rPr lang="en-US" dirty="0" smtClean="0"/>
              <a:t>		1. Businesses input strategies on </a:t>
            </a:r>
          </a:p>
          <a:p>
            <a:pPr>
              <a:buNone/>
            </a:pPr>
            <a:r>
              <a:rPr lang="en-US" dirty="0" smtClean="0"/>
              <a:t>		    economic improvement</a:t>
            </a:r>
          </a:p>
          <a:p>
            <a:pPr>
              <a:buNone/>
            </a:pPr>
            <a:r>
              <a:rPr lang="en-US" dirty="0" smtClean="0"/>
              <a:t>II. Trade &amp; Arms Control</a:t>
            </a:r>
          </a:p>
          <a:p>
            <a:pPr>
              <a:buNone/>
            </a:pPr>
            <a:r>
              <a:rPr lang="en-US" dirty="0" smtClean="0"/>
              <a:t>	A. Isolationism</a:t>
            </a:r>
          </a:p>
          <a:p>
            <a:pPr>
              <a:buNone/>
            </a:pPr>
            <a:r>
              <a:rPr lang="en-US" dirty="0" smtClean="0"/>
              <a:t>		1. operate outside of League of Nat’s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505200" y="2438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562600" y="2362200"/>
            <a:ext cx="304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AutoShape 2" descr="data:image/jpeg;base64,/9j/4AAQSkZJRgABAQAAAQABAAD/2wBDAAkGBwgHBgkIBwgKCgkLDRYPDQwMDRsUFRAWIB0iIiAdHx8kKDQsJCYxJx8fLT0tMTU3Ojo6Iys/RD84QzQ5Ojf/2wBDAQoKCg0MDRoPDxo3JR8lNzc3Nzc3Nzc3Nzc3Nzc3Nzc3Nzc3Nzc3Nzc3Nzc3Nzc3Nzc3Nzc3Nzc3Nzc3Nzc3Nzf/wAARCAECAMMDASIAAhEBAxEB/8QAHAAAAQUBAQEAAAAAAAAAAAAAAwABAgQFBgcI/8QAPBAAAQMDAgQFAQYEBQQDAAAAAQACEQMEIRIxBUFRYQYTInGBkRQjMkKhsQcVwdEzUmLh8SRDcvA0U4L/xAAUAQEAAAAAAAAAAAAAAAAAAAAA/8QAFBEBAAAAAAAAAAAAAAAAAAAAAP/aAAwDAQACEQMRAD8A4GoyMafZNS9JhxAx9USqC7JMf8JMbMO1do3lAZrGtZqnfZNExg/CiHTjIAHsit0jEfKB2gOIkFO0DGP12SbAcCY9k7RJBBn3QEGluCZwoAtbvGd02Z/oplg9M/RBJrTjup6Rjqp0myRJAHU4Vmn9jpn1lzz0aMIABggRMq1QsLy7bNG3qFv+aIH1KZ1+ymyaVFo5ScQgjil5UaaTKj9B/K0wgNccMfa0g65uKDHTGjXJ/RSteF29y9gZdxOS4UyYQLe1a1vnXjwB0gT9SrLOONtoFpSkNGJAEfM/0Qb1LwJUuqIfacSpOdG1SmWgrH4t4T41w5pfVs3VKTf+5R9Q/uj23j7ituCGx2IY0x+i2eGeP+K16rSaoYwmHCpZy2fdpCDg3NIEQTyIJzKFUA1Q4RjK9Tu7XhPiWkX16dq242NxaSxwP+oEZ+Vz/Fv4ecRp0jW4VXp31PkwQypHbkfqg4epBZpDHF4O8iI6RG/eUNoMAnY7K7Xt61tWfRuKT6VVphzHNggqq6dJ1Ez0QRcZIUC4+kge6mwgjSDlBkzBBOcICPqAkaPqYCKx00+5O5StaHmyS4juOXuoHSKha0ktHWB8oLLHHSMA90lFrsbEJIK5mZHzKkxunTIG3umqHBOPgJ26nmByxnogmXDfExunj82InaUwbmRgKWkk75/dARjS4RhTY2DCZowMyVItcMoJMYSYH7Ip8uk0F3qPLGyE2o1sknboogh7gdMnoeSBwHv9T3AAn8M7ozaZ8sy2D+6JQtmO9ZdJ6DkivaSSJcG88boKjLQvJDpb0gSfoiig+1dLHPcRyAyfdWW+lpbSBB6NwgmnWmSSG7w3n8oBupOcdT3EuPXEIVWl6IBplxwBqDirLabz6iXAR3cVKlaVXvOmlV0kZe58BBRbFLJ8jG5dJW/wa9tvOFOs230Y9QcGgfWR+qCLO4psAAaZOCapg9t1JtpWZq87h3nNwSWuDiO4IlB29nZUKoFek6pqmdbH6/0kg/BBWvZh7WOcPvG//bbmSP8AybuP1XI8Ep8PdXDrWrcWtYbtc+BPfuuwt6tWg/XdjzBiK7DBA7nYhADjHh7h3HqTH3zYuWiGXNMjV7HkfYrzbxR4K4jwt769ox9zaDJe0ZZ1kbwvXnvY5wqOl9M71Gcuzh/VSDmtIaTqadieiD5w0kPAmR2KZ5iJcRJ3heg/xG8KfYazuJWFKaFUy9rRhp6rgC0QAW+qd5/SECbcOFItYAJ3IG6anlpLiYPNRIyMwSOYKcYgCfhAaZzKScEQIcYSQJwABB+FNjSXA5ymqHUSG4zuURoBZIxHRBEjPsis9QwIUWsMknbuiU4BxkHsgKJLI5JzhhkIjWSJLiMe6DdkYbOUFSq/UQ1pnurdnbuLw5wLWFAptJdIExylWaAuXVQZI6ADdBtssnvpMAPlt5YEkKtVtKjakaXaQdyc/RbtiKdGkzzXNL4xmXSrrLanVOsNg7mUHPUbYlnrEDvM/QIgt3kyG6RHPJXT0rWlUAlrSfqjfYKZOrSI7IOTpWNZ7hnHLGUY8Fua7g58xHXPyuwoWdMflH0V2nbtbAAiAg4ajwe5oPDqZcCOkhHr2xfT++ouFQbOp4Pz1XcttWO3AyjnhtJ2kaQg89p3l3b/AHd1QZdRLQ9wgub0JGZXRcI4gWW7fI8x9Fka6VXLqY9/zN7jPut48JpPE6AY2kJ6XBqbHamtA6aREIGtX0ntBpHROQBkf++yeo3RqIOkHkOR6hXG8PaKYP4fhRr2ZdRLYzBAI5IKbKjOIWFWhcM1BzSx4JwvCvEfDncL4xcWuoljDLD1adl61c3Y4ZdOo3moB2ckwQuN8dG0vLZte1osb5LwC8EyQcZ+UHCgQSSM7pqZ9RmdlJ5AdISBEDO3dAQRG8fCSkHHukgTyOXySpNkuGQB2CaIdsclGa1url8IH1enfZHpgEtPPmEGIM7o9LJEzIESUFgQfaFWeA+odM90cAxA6IttQ01IaB7oFY0II1tk84Wk2zdWcCHaY6CP1VixtWNBOmTzKv8Al+YYhoQT4XYtDhqgnqTstM0GiQHEYwXGSq1swUm5HP8AFKOxsgue4npiQPhBbty0DSCTCuB7QJA/VUA46QJEHkeat0yQzIQFa6NwZKKHmMKrMQemEcZGDyyguUKonOQFo0HNIzE9Vht1B28R+qt0axEdSg2abgJAiD1R2kREQeSo06utgxMZlFFVzsAoLh2EiRzSOmYaqwq+oBwRWVckiCEHK/xFsTW4WLpgOq3eD6TuDgg/VeVcYrvPDKjXMaSXA53GYwvdeJ0Rc2Nai8YqMc0j3C+fvEbiLs0YH3cye6DGIG5EkbwEw32T5cC2EqYJcZ39t0BWxAk590km7Zc0HokgsmmcRzUqYgxj6IWqXNJOwRWlwM7ID06cNMxjqiUwOknsoMOrOArVNrS30lA9Fpc6ACSVvWVkTBIBwqnDrB9V2sAA8p5rRfWq2Lh5lM6PzRlBZ+zBhac55K3RpOaZAOeZ5KxbeXc0G1KJkHmArVNoaACIKCg9nliXNk9uSI15c3S8QSj14MyTvucQgNDdMth0ncoHIdrGcdIhXabvSOyrwXAavxIzZBzCAxIIA3RLd4jKrz0KNSbOyC20BwwCjU6Ya8GJVdgfTg5iPorlGs0xME+yA9JpAMZEKTZZJMyrFIsc3GCnuKf3Z07xyQBBkEk5hTY6G5QKYdEZCO1pkSCRCBVHujSvn/xfTLPEXEG7AVnY65Xvz8EuEbc14L44cHeKeIjaKvT2QYBgGRspztBJ5obnTgE+4KelBLQXADYkBBYFMETn6JJyYJDcicExJSQFDNUCOWFJgInVy5KVJuoAxy6J9DiTpa4gbxsEBqU6VdtGaqjWdSqLSG7jK0eEum8aSDAyEHS8JaypdPa78FEAAd1sXNGlVpta8A56LE4CxxdUqE/4j59lrV3OD2uLmadslBPhVr9kc+kcUnEub2Vl75DgCR7YSFQeVqI5YKrh5cSf3QDqTUgnr6QOaM0BrRjKiz1GIkcpOylE8kD0zsRnOMIpeGt1OgfChTENl2Ag3LPNAG3RBCpxBocdLSR1hHtuIs1Q4Ob3iUMUKbGzUgAZk4VO4v8Ah1GBWqsEc5QdPbcRoPA9bI2Mox8qqdVNzdLubSuP+08MvGFtC+ptcRsXQFRabvh1cgV3Brvw+qQ5B6PbVjRgEyrz6uqm5wBwNwuI4ZxqpUdorYEc+q6S1ufMt2ludZ5ILlKoKs5EhGY4QTmVg07gMNdz3R94QPYK5a8UtnANNQD5QaNQ+gjB6L578Yv1+JOJOJH/AMhwn2ML6FfVpVAACIjdfPni+hUoeIOICq1zC6u9zQ4bgncfogwwDncid1KkSD6f9lCOUfXKIMZA5fKC00+kapJ+ElKmHFgIP6/7pILI1BoaANkm6mPlpOQdioh8AQTndRDgXiMwgNT9UFXeEVZ4i1nUEfoqTHdDnZH4Kw/bm1CY0mUHT2FV1pa1ydmkwUPh5fe3jDVLjT5AHCvMYx3m0qg9FUSMc1Q01+EOD6Qc6mT9Ag6eqSWBv5RsAgEOcDz7SjsqNuLOjUAI1NnO6Hpj55ICUxHvuUQN57Y6qLNv7Io27oBVX4woU3ufIwDsDGyLUZII6qDaBaZbM80AH8P8zUatR7nEHJP9FkeJuFVeI21A21uGVKYLX+W3DuhXROD2gagfdQZmrq1RH/sIObZwG4HB3PvmN89rQKJbT0uI7xv8qjavrsom0qUn+oj0v/L7dl6HQa1xlz3OPuqt/aU7l7S5uBnZBj2tswMAaJIjddVwahV8oaxAGBHJYrLdtJwI2B5rreEQ+iOyDz/i3EmMuq9GkXOIqOGDgZVG1L7qqNFxSonYTUCXiDw5cW/HL0U3GrQqvc5jXkiNWR25rI4X4R4k/ih12ui2JlzqjNm9j15IPS+FWNSjRBfdurOjm6QF5Z/EDiw4pxh7KZmjbTTHdwOSunrVX+D6FatVfVGljm0qbnyKrjlse05XmNR7qrnveZc8lxPUndAHUO8KVCdv1T6Rp3drnaMQlSBEf2iUFoSABKSk2SAcpIEarhnUQnDwIOxVGo/1QDOcQpse7BIMBBoMqSRnnzWrwr0OPVYLHnExjktzg41OJiOhlB1lhUNVulwy1Evf8PSDMnAWXQqOokFp9wr9S8omjrcIc0Sgv29d5twHiIwrDXDTMnKy7So59BrnbnJlX2vEdIwgMHaXIrXF0dUBrgD7IjHCd5QG0+mTySa7G2yWvH91EvBgiEFuhVEQRIVtlvRqiXMhZlOq0GTur1G47oLAptok6Wgeyyr28bSeQeSvXd5To0i97gABuuStnniL6ly8+l59I6BBpi6FVwzg4XUcCq+kQdwFxD/LpwGEkjcLp+C3DAW5AJQaPHeHm7AqUsVWiR/qVOyL2t0ZY/YgYW5WcNDamCBuh1PKcdWkHCDzX+MbHNseGyJ9bt/ZeW6iDkFepfxgrB1nw+kIzUc6OwC8sd6jj6oEah06uXsiD1ECf6IWRAM/GZT0p555+yC00jSN/qkogmBBSQU3SKnv2RB6QAM55lCqEh8ZTh0DSRgBBYDg0wc9O61vDtetW4lSt6YnzMAdMLB1OJhanhm5+x8bs67z6G1ACex/5QdrdW76DiyoIcOiBSIFQSCeohdjxzhv22g2vQ/xAOXMLj3hzapkQQcgoNWm4hkHH6qwKgAAj4VOi+WCUZr5dMwguMf6eg/qiMfMkhVmvyQDI7pi+Iz7oLjqoiB0gYQ/MLhgwJVc1MZOeidh9QzI6oD6iYJKtU6ulpJMZWaS7UBPP4VhsnJKDN8RXdWqw0myARCyKPFH2nDxRptcarRAxv0WxfUpqEb91UdbbnBP7IMyydePq+ZWvJc4SKQbAHut2yubqk5r9DvT+IDZWuF8GpVaNS4qt1PGGyF13CrW3Nrq0NFTTpkDMIMZviKm2myi5/31T8vNo6ldJa1vMoAwMhec8fsXWXHdbQQ15khdrwiq77KzXIxmeqDzf+LVZz+N0LcH00aGqO7if7LgievLG66r+JVcVPFV0AQQxrGbbGJ/quVc7VBAxz6oE8t8yBJby1BSaQOUfKG7GCQRCK1ojH1QFa50CCISSaTGGj5SQVqslxAAiUAnS6ecI9bU50RjugxM+3VA8gREx3yiscMR+iC3bH7o1MRmCg9r8DcWbxbgtIOdNaiPLqDnI5qXH+C+dNxbN+8GS0fm/wB15r4K47/JuLNNR0W9b0VByHQr2cPa9gLSC12yDz5hLMEQRuDuFYFQECFteIOFeYDdWrfvB+Jv+YLmm1MdDz5QgvNceo7Iod6fV0VEVA6B2RW1CRGUFox+LcBOwt1GNlT83cTCJTqjUCTPug0W0tLZMGNlR4jxKjZUi6tUDQOZwrdOo0sI+ndY17w+ncVnPuAH4w07BABvGbWpJNdvUAHKJS4pRecAk9UNtnRaxrBTGkHYgEK3QseEVWgX9rTicPYNJH0QdN4d4vaVaf2Z7C2pvnmtyyu6EFtKQQdlz3C+A8BpkVbWvcY2/wCodj4V3iHASy0NThFzXo1mHWNdUvbUxsZQE8TWtK6tjWEa6ZBBStKraVoalR0NY2XHoAJKpWtavW4e6ncNIeTBBWF4+4t/LfD/ANlpOitdny+4Z+Y/0+UHnPGr3+Y8Wu7wgkVapcPacfpCotAzJx0Chknp8qZ3BnsgeYJnkpNqAj3UNiCD9SlI3IIQWg4R/ukotjSI1AJIA1j6iJ3QXNgDoj1iC4jAP7qsPxQdggdoI2H6IwJAiNwmb+GAUus7c8IGmTuvVf4d+IBe2QsLhx8+g30EnLm/7Lyk4/4Vzhl7W4de0rq3dFSk6QOo6FB7244jrjK5jj3CHHVcWggzLm9VrcG4pS4tw6ld0SPWMidj0RnuwQUHB0ahcZOHAwQeSOKvqIG62eKcIZWd51v6anQc/dc5Xc+3qOZWYWvGCEFl1TGyTavp32VA3MwHHB6JeaGtzH1QbNG4iATMhXm0xWaCPkhc5TutMS7nsFp2N+AY6lBo/wAqfVB07csI9LgrtMEk/Eq7Y3lJzWkESRlbFCowjKDFocK0kRuPhdDbvcyiGuPJTOgj0woVTDOQhBm3bGiqNIEFeP8AjziQ4hx6oGEmlb/dM9xufr+y73xz4gHCrJzKLh9qrDTT/wBPVy8hcS9xLnEk5k80EWuE84T6iUsmAZ3wlpOogHB7ZQTiBMZ9spxB7fKjyPQHdSgE77oCjbMhJM1rtI9QHykgDVJLiAeyEMn2R60zHVAOTJiZ2QTa7qpCSRKgCACInupB0iOXJBIiOfvlLHL8Izuk3nPRRcZ7fKDrvAnGzw69+y1X/cVjz/K5elVXh2QRleEMcRDmEzv7L1Lwpxj+ZcOY17vvWCHSeiDedU07H5WdxSzo3lP1CH8iEaq/MQJ6INWqeRyg43iNpXs6h1NJYNiFTFfS2Q/B5ELsbgsqtLajQQuev+ETqdbOgb6Cf2QU6dZjwBqDXHkSiOu3U3lowehws99CoCWPaWu2zhTptrhsEhzRycJhBt2vFjTcBr59V1PD+MOqMBBaREEg4XnfpAmpSLCObSrVC8r2tvUqh7RR0/ic6M9EHqfDeKC4pg9UDxL4ituCWRrXDtVRw+7pg5ef7LzKj4xdZ0h5FLXUjGowB7rn+J8VvOKXLq97WdUecAbBo6Acggnxfilfil6+7unnW84HJo5AKkM4meyjrBGAnY/UM/UoDCIHb9UziJmZlNOZBHsk4N2Inv0QTEhmkkkHMTunadpMFCa7tgbKbQTONsdEFkMLs6olJOwsDQCJ7pIK1Y5yN+cIBxERKNX/ABYQQ1xIAbJPTmgc7RJTtGM8ikfS44wnaSQQ0SO6Akx8JjBcIyEhtv8ACdpdGeiBgACQCtjwxfmy4g0FxDH4MrJaME/RIuLSHNwQg9cbUFVoc07hCfs7Cx/D1/8AaLSk7VMjPYjdbD5Mwgq1RgxzQdDj3V0UiQEejbjEjdBh3nDBd09DxnkRyWRS4Fxe0r+ii+vR/wAwEke69EtrdjI9I+i0DFKj6MOd6Qg4viPhr7FwR97ePaLlw+7oATk7ArzfiJujVi4LvTgDkPYL1/xJdCvettyZbRaJ91zHEuFU7mm6W55Hog892bBGT0UZ6THstLiXDalm8gglvLCzTIIaRz5IH9Q3E9O6f1A4/ZKIILpHdS0ggkEfugTJBk5jfCclxMAJPB5A5UJxtlARuXTj3RWk4/eVXpzAIHPYFGB5Zg4QHD2gAEH4lJTZ+EbfVJACvGx+iFBAGoR7o1UO1E8uSCYBhAi7fKdh9Mgx0QwRsThEp5AjPZBLOCN1I8t5PZR3lIg7TkfqgfXAz05JgfSFE5bHZJoInPsg6LwlcFtapbkjI1t79V3FF2po1Z7SvMeG3Jtb6jXEw10u7jn+i9OoDUGluWkAjuEFhjOcc9grtFsNHNV6QEdFboQgPTEEKtc3jf5g2lqhlvSNer25Afv9FZc9lOmXuIAG5lcbxK8qWtpeOrwLjiFfS0AzFMDA+n7oKzuIG4ualZ5y9xd9VcZWa5kAyua8wU63QLStqxMGZQWeJWzbigRjO64biNibeu4Hruu+JmmXArlePkF87OG4Qc+9siHHsmYSDPPmpugmUMCCJ3QELi47kYT1mBjwBVY/U0OlhMAkTB7jYqGR3A5BOfURHvlAgRBJMn2U6ZyBiVBsSc8t0zABp3HugvsHpGYSUQJA3+qSBqkk/wB1Xc0ziY5ItUmYUJBGDPygHA3I+inTbB0nJJTAgxPXdFpuLh1PZAg3v8JHT6SnmARPNM4yUCdiM57KIIB7pb8tk3I45ZQTBaT/AJQvRvC90Lng9L1S+j92f6fovNhgbz7LT4LxO8sqjha1CC78pyHIPUqRHz+ytNIa0kkALirDxRfV6Wo8Oa9wMSxxAJQOLXHHuMUHUqNI0Wc6dMwXfKCPjPxOLpxsLCpNJp+9qNP4j0HZRvf+t4RbXYdNWjHqPMc1xtRj6NR1OsC17TDmkQQe66Hw1UdXt69u9xLGDUGoIXji+vTa3mtqkzy6IkZ7Kpw6jTqtFRwGP6LQq1dQDANuyBraoXN0nqud8RtLa08j0Ws2qWVS3md1Q42w1aYdgd0HPFs5gYwkAIxyUxgczjqhauuyCTQGtOJMpmnMEbY2UgcEEme5UhGepQDfAHftuosInfbl1U9PUe3NRa0h5n3kILTIDRLZ90k4Do2SQQq/iJOc7IcR7otcnXjr9EOpOD12QTpgGJ7p3NAyMfKCCQjghw9W0IIxsRCd0dkgcwcpGQ7OBCCLpEmI5qM+oT+6ckkRHYpm+oztGJQKSUW3qOp1GOaMgjdQIzHKU20DGyD03wtbUamotaNFZoqM9+Y+q6+ztKTdmAHnhcD4Bvi6kaDnQ+gdY7tOCPrlei03HBAQeUfxLaxviV4bSYwNpN9TRBO+T3WH4cuzbcTpTV0MqehwEH23Wh4+uRc+J78AyGlrPaAuYGoZkiCNig7i5oO4dxAtDiaVYa2mPqE1R/qkAqxw6qeN+HNbjqu7Q79f+QqjnTTa7B25oBViSARj5Qq410snKORNOTKDU0tpuIMoMKtRkuDVScxzamRutNr/AL/+ie8tg8amD4HNBmac8lICII7iVBzS30yJB58k7PSAD1QTdAJODKTckEJndBy7J6Zk7wgtNGBlJEb+ERpjuUkFa53Q/wAg+P2SSQQbuPdWKORlJJAzvxj2UjkGen9kkkAkunskkgbn8pDZJJB0fgxzv5vTGowWOxPZeu2GbRhP+VJJB4Zx8k8bvySZ+0Pz/wDorNq4cYwkkg7b+HZzejlpbhBdiQNtR/dJJAv+0UCts7/xSSQYtbF0AFdb/ifCSSDPvABUEAZ3VUZfB7pJII1cORaOKjY6lJJAVn4Qkkkg/9k="/>
          <p:cNvSpPr>
            <a:spLocks noChangeAspect="1" noChangeArrowheads="1"/>
          </p:cNvSpPr>
          <p:nvPr/>
        </p:nvSpPr>
        <p:spPr bwMode="auto">
          <a:xfrm>
            <a:off x="63500" y="-1185863"/>
            <a:ext cx="1857375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www.nps.gov/heho/historyculture/images/herbet_hoover_415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2133600" cy="2822576"/>
          </a:xfrm>
          <a:prstGeom prst="rect">
            <a:avLst/>
          </a:prstGeom>
          <a:noFill/>
        </p:spPr>
      </p:pic>
      <p:pic>
        <p:nvPicPr>
          <p:cNvPr id="9" name="~PP2377.WAV">
            <a:hlinkClick r:id="" action="ppaction://media"/>
          </p:cNvPr>
          <p:cNvPicPr>
            <a:picLocks noRot="1" noChangeAspect="1"/>
          </p:cNvPicPr>
          <p:nvPr>
            <a:wavAudioFile r:embed="rId2" name="~PP2377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382000" cy="49379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B. Dawes Plan</a:t>
            </a:r>
          </a:p>
          <a:p>
            <a:pPr>
              <a:buNone/>
            </a:pPr>
            <a:r>
              <a:rPr lang="en-US" dirty="0" smtClean="0"/>
              <a:t>		1. Charles G. Dawes</a:t>
            </a:r>
          </a:p>
          <a:p>
            <a:pPr>
              <a:buNone/>
            </a:pPr>
            <a:r>
              <a:rPr lang="en-US" dirty="0" smtClean="0"/>
              <a:t>			a. U.S. Banks loan $ to Germany</a:t>
            </a:r>
          </a:p>
          <a:p>
            <a:pPr>
              <a:buNone/>
            </a:pPr>
            <a:r>
              <a:rPr lang="en-US" dirty="0" smtClean="0"/>
              <a:t>			b. France &amp; GB      reparations</a:t>
            </a:r>
          </a:p>
          <a:p>
            <a:pPr>
              <a:buNone/>
            </a:pPr>
            <a:r>
              <a:rPr lang="en-US" dirty="0" smtClean="0"/>
              <a:t>			c. France &amp; GB pay war debt to U.S.</a:t>
            </a:r>
          </a:p>
          <a:p>
            <a:pPr>
              <a:buNone/>
            </a:pPr>
            <a:r>
              <a:rPr lang="en-US" dirty="0" smtClean="0"/>
              <a:t>	C. Washington Conference</a:t>
            </a:r>
          </a:p>
          <a:p>
            <a:pPr>
              <a:buNone/>
            </a:pPr>
            <a:r>
              <a:rPr lang="en-US" dirty="0" smtClean="0"/>
              <a:t>		1. </a:t>
            </a:r>
            <a:r>
              <a:rPr lang="en-US" dirty="0" smtClean="0">
                <a:solidFill>
                  <a:schemeClr val="accent3"/>
                </a:solidFill>
              </a:rPr>
              <a:t>moratorium</a:t>
            </a:r>
            <a:r>
              <a:rPr lang="en-US" dirty="0" smtClean="0"/>
              <a:t> “paused” construction of Navy</a:t>
            </a:r>
          </a:p>
          <a:p>
            <a:pPr>
              <a:buNone/>
            </a:pPr>
            <a:r>
              <a:rPr lang="en-US" dirty="0" smtClean="0"/>
              <a:t>			a. 3 Agreements:</a:t>
            </a:r>
          </a:p>
          <a:p>
            <a:pPr>
              <a:buNone/>
            </a:pPr>
            <a:r>
              <a:rPr lang="en-US" dirty="0" smtClean="0"/>
              <a:t>				-5Power Naval Limitation Treaty,  			    4Power Treaty, 9 Power Treaty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0" y="1920085"/>
            <a:ext cx="914400" cy="4434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648200" y="3352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~PP3819.WAV">
            <a:hlinkClick r:id="" action="ppaction://media"/>
          </p:cNvPr>
          <p:cNvPicPr>
            <a:picLocks noRot="1" noChangeAspect="1"/>
          </p:cNvPicPr>
          <p:nvPr>
            <a:wavAudioFile r:embed="rId1" name="~PP381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Review the Study Guide at the bottom of module #8 – “Roaring Twenties”</a:t>
            </a:r>
            <a:endParaRPr lang="en-US" dirty="0"/>
          </a:p>
        </p:txBody>
      </p:sp>
      <p:pic>
        <p:nvPicPr>
          <p:cNvPr id="4" name="~PP3200.WAV">
            <a:hlinkClick r:id="" action="ppaction://media"/>
          </p:cNvPr>
          <p:cNvPicPr>
            <a:picLocks noRot="1" noChangeAspect="1"/>
          </p:cNvPicPr>
          <p:nvPr>
            <a:wavAudioFile r:embed="rId1" name="~PP320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|50|4.7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|9.2|77.2|38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60</Words>
  <Application>Microsoft Office PowerPoint</Application>
  <PresentationFormat>On-screen Show (4:3)</PresentationFormat>
  <Paragraphs>38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Roaring 20’s: Policies of Prosperity</vt:lpstr>
      <vt:lpstr>Objectives</vt:lpstr>
      <vt:lpstr>Promoting Prosperity</vt:lpstr>
      <vt:lpstr>Supply-Side Economics</vt:lpstr>
      <vt:lpstr>Dawes Plan</vt:lpstr>
      <vt:lpstr>Homework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Policies of Prosperity</dc:title>
  <dc:creator>Jennifer L Sanders</dc:creator>
  <cp:lastModifiedBy>Jennifer L Sanders</cp:lastModifiedBy>
  <cp:revision>8</cp:revision>
  <dcterms:created xsi:type="dcterms:W3CDTF">2012-01-25T10:12:43Z</dcterms:created>
  <dcterms:modified xsi:type="dcterms:W3CDTF">2015-02-04T10:59:27Z</dcterms:modified>
</cp:coreProperties>
</file>